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_rels/.rels" ContentType="application/vnd.openxmlformats-package.relationship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_rels/notesSlide16.xml.rels" ContentType="application/vnd.openxmlformats-package.relationships+xml"/>
  <Override PartName="/ppt/notesSlides/_rels/notesSlide6.xml.rels" ContentType="application/vnd.openxmlformats-package.relationships+xml"/>
  <Override PartName="/ppt/notesSlides/_rels/notesSlide2.xml.rels" ContentType="application/vnd.openxmlformats-package.relationships+xml"/>
  <Override PartName="/ppt/notesSlides/notesSlide2.xml" ContentType="application/vnd.openxmlformats-officedocument.presentationml.notesSlide+xml"/>
  <Override PartName="/ppt/notesSlides/notesSlide6.xml" ContentType="application/vnd.openxmlformats-officedocument.presentationml.notesSlide+xml"/>
  <Override PartName="/ppt/notesSlides/notesSlide16.xml" ContentType="application/vnd.openxmlformats-officedocument.presentationml.notesSlid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6.png" ContentType="image/png"/>
  <Override PartName="/ppt/media/image18.png" ContentType="image/png"/>
  <Override PartName="/ppt/media/image20.png" ContentType="image/png"/>
  <Override PartName="/ppt/media/image57.png" ContentType="image/png"/>
  <Override PartName="/ppt/media/image22.png" ContentType="image/png"/>
  <Override PartName="/ppt/media/image59.png" ContentType="image/png"/>
  <Override PartName="/ppt/media/image58.png" ContentType="image/png"/>
  <Override PartName="/ppt/media/image23.png" ContentType="image/png"/>
  <Override PartName="/ppt/media/image73.png" ContentType="image/png"/>
  <Override PartName="/ppt/media/image35.png" ContentType="image/png"/>
  <Override PartName="/ppt/media/image17.png" ContentType="image/png"/>
  <Override PartName="/ppt/media/image5.png" ContentType="image/png"/>
  <Override PartName="/ppt/media/image72.png" ContentType="image/png"/>
  <Override PartName="/ppt/media/image67.png" ContentType="image/png"/>
  <Override PartName="/ppt/media/image30.png" ContentType="image/png"/>
  <Override PartName="/ppt/media/image70.png" ContentType="image/png"/>
  <Override PartName="/ppt/media/image28.png" ContentType="image/png"/>
  <Override PartName="/ppt/media/image6.jpeg" ContentType="image/jpeg"/>
  <Override PartName="/ppt/media/image71.png" ContentType="image/png"/>
  <Override PartName="/ppt/media/image29.png" ContentType="image/png"/>
  <Override PartName="/ppt/media/image69.png" ContentType="image/png"/>
  <Override PartName="/ppt/media/image32.png" ContentType="image/png"/>
  <Override PartName="/ppt/media/image24.png" ContentType="image/png"/>
  <Override PartName="/ppt/media/image61.png" ContentType="image/png"/>
  <Override PartName="/ppt/media/image68.jpeg" ContentType="image/jpeg"/>
  <Override PartName="/ppt/media/image31.png" ContentType="image/png"/>
  <Override PartName="/ppt/media/image66.png" ContentType="image/png"/>
  <Override PartName="/ppt/media/image65.png" ContentType="image/png"/>
  <Override PartName="/ppt/media/image63.png" ContentType="image/png"/>
  <Override PartName="/ppt/media/image25.png" ContentType="image/png"/>
  <Override PartName="/ppt/media/image62.png" ContentType="image/png"/>
  <Override PartName="/ppt/media/image60.jpeg" ContentType="image/jpeg"/>
  <Override PartName="/ppt/media/image64.png" ContentType="image/png"/>
  <Override PartName="/ppt/media/image2.png" ContentType="image/png"/>
  <Override PartName="/ppt/media/image14.png" ContentType="image/png"/>
  <Override PartName="/ppt/media/image26.png" ContentType="image/png"/>
  <Override PartName="/ppt/media/image15.png" ContentType="image/png"/>
  <Override PartName="/ppt/media/image3.png" ContentType="image/png"/>
  <Override PartName="/ppt/media/image33.png" ContentType="image/png"/>
  <Override PartName="/ppt/media/image27.png" ContentType="image/png"/>
  <Override PartName="/ppt/media/image16.png" ContentType="image/png"/>
  <Override PartName="/ppt/media/image4.png" ContentType="image/png"/>
  <Override PartName="/ppt/media/image34.png" ContentType="image/png"/>
  <Override PartName="/ppt/media/image74.jpeg" ContentType="image/jpeg"/>
  <Override PartName="/ppt/media/image10.png" ContentType="image/png"/>
  <Override PartName="/ppt/media/image21.png" ContentType="image/png"/>
  <Override PartName="/ppt/media/image1.jpeg" ContentType="image/jpeg"/>
  <Override PartName="/ppt/media/image47.png" ContentType="image/png"/>
  <Override PartName="/ppt/media/image8.png" ContentType="image/png"/>
  <Override PartName="/ppt/media/image38.png" ContentType="image/png"/>
  <Override PartName="/ppt/media/image13.png" ContentType="image/png"/>
  <Override PartName="/ppt/media/image19.png" ContentType="image/png"/>
  <Override PartName="/ppt/media/image7.png" ContentType="image/png"/>
  <Override PartName="/ppt/media/image37.png" ContentType="image/png"/>
  <Override PartName="/ppt/media/image12.png" ContentType="image/png"/>
  <Override PartName="/ppt/media/image49.png" ContentType="image/png"/>
  <Override PartName="/ppt/media/image9.png" ContentType="image/png"/>
  <Override PartName="/ppt/media/image39.png" ContentType="image/png"/>
  <Override PartName="/ppt/media/image11.png" ContentType="image/png"/>
  <Override PartName="/ppt/media/image48.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_rels/slide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6.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10.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x="12192000" cy="6858000"/>
  <p:notesSz cx="6858000" cy="1857375"/>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sldImg"/>
          </p:nvPr>
        </p:nvSpPr>
        <p:spPr>
          <a:xfrm>
            <a:off x="533520" y="764280"/>
            <a:ext cx="6704640" cy="3771360"/>
          </a:xfrm>
          <a:prstGeom prst="rect">
            <a:avLst/>
          </a:prstGeom>
        </p:spPr>
        <p:txBody>
          <a:bodyPr lIns="0" rIns="0" tIns="0" bIns="0" anchor="ctr">
            <a:noAutofit/>
          </a:bodyPr>
          <a:p>
            <a:r>
              <a:rPr b="0" lang="en-US" sz="1800" spc="-1" strike="noStrike">
                <a:solidFill>
                  <a:srgbClr val="000000"/>
                </a:solidFill>
                <a:latin typeface="Calibri"/>
              </a:rPr>
              <a:t>Click to move the slide</a:t>
            </a:r>
            <a:endParaRPr b="0" lang="en-US" sz="1800" spc="-1" strike="noStrike">
              <a:solidFill>
                <a:srgbClr val="000000"/>
              </a:solidFill>
              <a:latin typeface="Calibri"/>
            </a:endParaRPr>
          </a:p>
        </p:txBody>
      </p:sp>
      <p:sp>
        <p:nvSpPr>
          <p:cNvPr id="159" name="PlaceHolder 2"/>
          <p:cNvSpPr>
            <a:spLocks noGrp="1"/>
          </p:cNvSpPr>
          <p:nvPr>
            <p:ph type="body"/>
          </p:nvPr>
        </p:nvSpPr>
        <p:spPr>
          <a:xfrm>
            <a:off x="777240" y="4777560"/>
            <a:ext cx="6217560" cy="4525920"/>
          </a:xfrm>
          <a:prstGeom prst="rect">
            <a:avLst/>
          </a:prstGeom>
        </p:spPr>
        <p:txBody>
          <a:bodyPr lIns="0" rIns="0" tIns="0" bIns="0">
            <a:noAutofit/>
          </a:bodyPr>
          <a:p>
            <a:r>
              <a:rPr b="0" lang="en-IN" sz="2000" spc="-1" strike="noStrike">
                <a:latin typeface="Arial"/>
              </a:rPr>
              <a:t>Click to edit the notes format</a:t>
            </a:r>
            <a:endParaRPr b="0" lang="en-IN" sz="2000" spc="-1" strike="noStrike">
              <a:latin typeface="Arial"/>
            </a:endParaRPr>
          </a:p>
        </p:txBody>
      </p:sp>
      <p:sp>
        <p:nvSpPr>
          <p:cNvPr id="160" name="PlaceHolder 3"/>
          <p:cNvSpPr>
            <a:spLocks noGrp="1"/>
          </p:cNvSpPr>
          <p:nvPr>
            <p:ph type="hdr"/>
          </p:nvPr>
        </p:nvSpPr>
        <p:spPr>
          <a:xfrm>
            <a:off x="0" y="0"/>
            <a:ext cx="3372840" cy="502560"/>
          </a:xfrm>
          <a:prstGeom prst="rect">
            <a:avLst/>
          </a:prstGeom>
        </p:spPr>
        <p:txBody>
          <a:bodyPr lIns="0" rIns="0" tIns="0" bIns="0">
            <a:noAutofit/>
          </a:bodyPr>
          <a:p>
            <a:r>
              <a:rPr b="0" lang="en-IN" sz="1400" spc="-1" strike="noStrike">
                <a:latin typeface="Times New Roman"/>
              </a:rPr>
              <a:t>&lt;header&gt;</a:t>
            </a:r>
            <a:endParaRPr b="0" lang="en-IN" sz="1400" spc="-1" strike="noStrike">
              <a:latin typeface="Times New Roman"/>
            </a:endParaRPr>
          </a:p>
        </p:txBody>
      </p:sp>
      <p:sp>
        <p:nvSpPr>
          <p:cNvPr id="161" name="PlaceHolder 4"/>
          <p:cNvSpPr>
            <a:spLocks noGrp="1"/>
          </p:cNvSpPr>
          <p:nvPr>
            <p:ph type="dt"/>
          </p:nvPr>
        </p:nvSpPr>
        <p:spPr>
          <a:xfrm>
            <a:off x="4399200" y="0"/>
            <a:ext cx="3372840" cy="502560"/>
          </a:xfrm>
          <a:prstGeom prst="rect">
            <a:avLst/>
          </a:prstGeom>
        </p:spPr>
        <p:txBody>
          <a:bodyPr lIns="0" rIns="0" tIns="0" bIns="0">
            <a:noAutofit/>
          </a:bodyPr>
          <a:p>
            <a:pPr algn="r"/>
            <a:r>
              <a:rPr b="0" lang="en-IN" sz="1400" spc="-1" strike="noStrike">
                <a:latin typeface="Times New Roman"/>
              </a:rPr>
              <a:t>&lt;date/time&gt;</a:t>
            </a:r>
            <a:endParaRPr b="0" lang="en-IN" sz="1400" spc="-1" strike="noStrike">
              <a:latin typeface="Times New Roman"/>
            </a:endParaRPr>
          </a:p>
        </p:txBody>
      </p:sp>
      <p:sp>
        <p:nvSpPr>
          <p:cNvPr id="162" name="PlaceHolder 5"/>
          <p:cNvSpPr>
            <a:spLocks noGrp="1"/>
          </p:cNvSpPr>
          <p:nvPr>
            <p:ph type="ftr"/>
          </p:nvPr>
        </p:nvSpPr>
        <p:spPr>
          <a:xfrm>
            <a:off x="0" y="9555480"/>
            <a:ext cx="3372840" cy="502560"/>
          </a:xfrm>
          <a:prstGeom prst="rect">
            <a:avLst/>
          </a:prstGeom>
        </p:spPr>
        <p:txBody>
          <a:bodyPr lIns="0" rIns="0" tIns="0" bIns="0" anchor="b">
            <a:noAutofit/>
          </a:bodyPr>
          <a:p>
            <a:r>
              <a:rPr b="0" lang="en-IN" sz="1400" spc="-1" strike="noStrike">
                <a:latin typeface="Times New Roman"/>
              </a:rPr>
              <a:t>&lt;footer&gt;</a:t>
            </a:r>
            <a:endParaRPr b="0" lang="en-IN" sz="1400" spc="-1" strike="noStrike">
              <a:latin typeface="Times New Roman"/>
            </a:endParaRPr>
          </a:p>
        </p:txBody>
      </p:sp>
      <p:sp>
        <p:nvSpPr>
          <p:cNvPr id="163"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4627620A-9639-47C1-BE57-413FB6D6D00C}" type="slidenum">
              <a:rPr b="0" lang="en-IN" sz="1400" spc="-1" strike="noStrike">
                <a:latin typeface="Times New Roman"/>
              </a:rPr>
              <a:t>&lt;number&gt;</a:t>
            </a:fld>
            <a:endParaRPr b="0" lang="en-IN"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PlaceHolder 1"/>
          <p:cNvSpPr>
            <a:spLocks noGrp="1"/>
          </p:cNvSpPr>
          <p:nvPr>
            <p:ph type="sldImg"/>
          </p:nvPr>
        </p:nvSpPr>
        <p:spPr>
          <a:xfrm>
            <a:off x="685800" y="1143000"/>
            <a:ext cx="5486040" cy="3085920"/>
          </a:xfrm>
          <a:prstGeom prst="rect">
            <a:avLst/>
          </a:prstGeom>
        </p:spPr>
      </p:sp>
      <p:sp>
        <p:nvSpPr>
          <p:cNvPr id="326" name="PlaceHolder 2"/>
          <p:cNvSpPr>
            <a:spLocks noGrp="1"/>
          </p:cNvSpPr>
          <p:nvPr>
            <p:ph type="body"/>
          </p:nvPr>
        </p:nvSpPr>
        <p:spPr>
          <a:xfrm>
            <a:off x="685800" y="4400640"/>
            <a:ext cx="5486040" cy="3600000"/>
          </a:xfrm>
          <a:prstGeom prst="rect">
            <a:avLst/>
          </a:prstGeom>
        </p:spPr>
        <p:txBody>
          <a:bodyPr>
            <a:noAutofit/>
          </a:bodyPr>
          <a:p>
            <a:endParaRPr b="0" lang="en-IN" sz="2000" spc="-1" strike="noStrike">
              <a:latin typeface="Arial"/>
            </a:endParaRPr>
          </a:p>
        </p:txBody>
      </p:sp>
      <p:sp>
        <p:nvSpPr>
          <p:cNvPr id="327" name="TextShape 3"/>
          <p:cNvSpPr txBox="1"/>
          <p:nvPr/>
        </p:nvSpPr>
        <p:spPr>
          <a:xfrm>
            <a:off x="3884760" y="8685360"/>
            <a:ext cx="2971440" cy="458280"/>
          </a:xfrm>
          <a:prstGeom prst="rect">
            <a:avLst/>
          </a:prstGeom>
          <a:noFill/>
          <a:ln>
            <a:noFill/>
          </a:ln>
        </p:spPr>
        <p:txBody>
          <a:bodyPr anchor="b">
            <a:noAutofit/>
          </a:bodyPr>
          <a:p>
            <a:pPr algn="r">
              <a:lnSpc>
                <a:spcPct val="100000"/>
              </a:lnSpc>
            </a:pPr>
            <a:fld id="{B61A4538-3438-4C71-88E5-990E8238D8FE}" type="slidenum">
              <a:rPr b="0" lang="en-US" sz="1200" spc="-1" strike="noStrike">
                <a:latin typeface="Times New Roman"/>
              </a:rPr>
              <a:t>&lt;number&gt;</a:t>
            </a:fld>
            <a:endParaRPr b="0" lang="en-IN"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PlaceHolder 1"/>
          <p:cNvSpPr>
            <a:spLocks noGrp="1"/>
          </p:cNvSpPr>
          <p:nvPr>
            <p:ph type="sldImg"/>
          </p:nvPr>
        </p:nvSpPr>
        <p:spPr>
          <a:xfrm>
            <a:off x="685800" y="1143000"/>
            <a:ext cx="5486040" cy="3085920"/>
          </a:xfrm>
          <a:prstGeom prst="rect">
            <a:avLst/>
          </a:prstGeom>
        </p:spPr>
      </p:sp>
      <p:sp>
        <p:nvSpPr>
          <p:cNvPr id="320" name="PlaceHolder 2"/>
          <p:cNvSpPr>
            <a:spLocks noGrp="1"/>
          </p:cNvSpPr>
          <p:nvPr>
            <p:ph type="body"/>
          </p:nvPr>
        </p:nvSpPr>
        <p:spPr>
          <a:xfrm>
            <a:off x="685800" y="4400640"/>
            <a:ext cx="5486040" cy="3600000"/>
          </a:xfrm>
          <a:prstGeom prst="rect">
            <a:avLst/>
          </a:prstGeom>
        </p:spPr>
        <p:txBody>
          <a:bodyPr>
            <a:noAutofit/>
          </a:bodyPr>
          <a:p>
            <a:endParaRPr b="0" lang="en-IN" sz="2000" spc="-1" strike="noStrike">
              <a:latin typeface="Arial"/>
            </a:endParaRPr>
          </a:p>
        </p:txBody>
      </p:sp>
      <p:sp>
        <p:nvSpPr>
          <p:cNvPr id="32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AFCF3B0B-06B5-462D-9005-F0D5CF47AE69}" type="slidenum">
              <a:rPr b="0" lang="en-US" sz="1200" spc="-1" strike="noStrike">
                <a:latin typeface="Times New Roman"/>
              </a:rPr>
              <a:t>&lt;number&gt;</a:t>
            </a:fld>
            <a:endParaRPr b="0" lang="en-IN"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PlaceHolder 1"/>
          <p:cNvSpPr>
            <a:spLocks noGrp="1"/>
          </p:cNvSpPr>
          <p:nvPr>
            <p:ph type="sldImg"/>
          </p:nvPr>
        </p:nvSpPr>
        <p:spPr>
          <a:xfrm>
            <a:off x="685800" y="1143000"/>
            <a:ext cx="5486040" cy="3085920"/>
          </a:xfrm>
          <a:prstGeom prst="rect">
            <a:avLst/>
          </a:prstGeom>
        </p:spPr>
      </p:sp>
      <p:sp>
        <p:nvSpPr>
          <p:cNvPr id="323" name="PlaceHolder 2"/>
          <p:cNvSpPr>
            <a:spLocks noGrp="1"/>
          </p:cNvSpPr>
          <p:nvPr>
            <p:ph type="body"/>
          </p:nvPr>
        </p:nvSpPr>
        <p:spPr>
          <a:xfrm>
            <a:off x="685800" y="4400640"/>
            <a:ext cx="5486040" cy="3600000"/>
          </a:xfrm>
          <a:prstGeom prst="rect">
            <a:avLst/>
          </a:prstGeom>
        </p:spPr>
        <p:txBody>
          <a:bodyPr>
            <a:noAutofit/>
          </a:bodyPr>
          <a:p>
            <a:endParaRPr b="0" lang="en-IN" sz="2000" spc="-1" strike="noStrike">
              <a:latin typeface="Arial"/>
            </a:endParaRPr>
          </a:p>
        </p:txBody>
      </p:sp>
      <p:sp>
        <p:nvSpPr>
          <p:cNvPr id="32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B6CF6F37-3EE8-4DBD-A4A6-B19229E10BD3}" type="slidenum">
              <a:rPr b="0" lang="en-US" sz="1200" spc="-1" strike="noStrike">
                <a:latin typeface="Times New Roman"/>
              </a:rPr>
              <a:t>&lt;number&gt;</a:t>
            </a:fld>
            <a:endParaRPr b="0" lang="en-IN"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5" name="PlaceHolder 2"/>
          <p:cNvSpPr>
            <a:spLocks noGrp="1"/>
          </p:cNvSpPr>
          <p:nvPr>
            <p:ph type="body"/>
          </p:nvPr>
        </p:nvSpPr>
        <p:spPr>
          <a:xfrm>
            <a:off x="838080" y="365040"/>
            <a:ext cx="773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26" name="PlaceHolder 3"/>
          <p:cNvSpPr>
            <a:spLocks noGrp="1"/>
          </p:cNvSpPr>
          <p:nvPr>
            <p:ph type="body"/>
          </p:nvPr>
        </p:nvSpPr>
        <p:spPr>
          <a:xfrm>
            <a:off x="838080" y="3400920"/>
            <a:ext cx="773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8" name="PlaceHolder 2"/>
          <p:cNvSpPr>
            <a:spLocks noGrp="1"/>
          </p:cNvSpPr>
          <p:nvPr>
            <p:ph type="body"/>
          </p:nvPr>
        </p:nvSpPr>
        <p:spPr>
          <a:xfrm>
            <a:off x="83808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29" name="PlaceHolder 3"/>
          <p:cNvSpPr>
            <a:spLocks noGrp="1"/>
          </p:cNvSpPr>
          <p:nvPr>
            <p:ph type="body"/>
          </p:nvPr>
        </p:nvSpPr>
        <p:spPr>
          <a:xfrm>
            <a:off x="480096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30" name="PlaceHolder 4"/>
          <p:cNvSpPr>
            <a:spLocks noGrp="1"/>
          </p:cNvSpPr>
          <p:nvPr>
            <p:ph type="body"/>
          </p:nvPr>
        </p:nvSpPr>
        <p:spPr>
          <a:xfrm>
            <a:off x="83808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31" name="PlaceHolder 5"/>
          <p:cNvSpPr>
            <a:spLocks noGrp="1"/>
          </p:cNvSpPr>
          <p:nvPr>
            <p:ph type="body"/>
          </p:nvPr>
        </p:nvSpPr>
        <p:spPr>
          <a:xfrm>
            <a:off x="480096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33" name="PlaceHolder 2"/>
          <p:cNvSpPr>
            <a:spLocks noGrp="1"/>
          </p:cNvSpPr>
          <p:nvPr>
            <p:ph type="body"/>
          </p:nvPr>
        </p:nvSpPr>
        <p:spPr>
          <a:xfrm>
            <a:off x="838080" y="36504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34" name="PlaceHolder 3"/>
          <p:cNvSpPr>
            <a:spLocks noGrp="1"/>
          </p:cNvSpPr>
          <p:nvPr>
            <p:ph type="body"/>
          </p:nvPr>
        </p:nvSpPr>
        <p:spPr>
          <a:xfrm>
            <a:off x="3453120" y="36504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35" name="PlaceHolder 4"/>
          <p:cNvSpPr>
            <a:spLocks noGrp="1"/>
          </p:cNvSpPr>
          <p:nvPr>
            <p:ph type="body"/>
          </p:nvPr>
        </p:nvSpPr>
        <p:spPr>
          <a:xfrm>
            <a:off x="6068160" y="36504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36" name="PlaceHolder 5"/>
          <p:cNvSpPr>
            <a:spLocks noGrp="1"/>
          </p:cNvSpPr>
          <p:nvPr>
            <p:ph type="body"/>
          </p:nvPr>
        </p:nvSpPr>
        <p:spPr>
          <a:xfrm>
            <a:off x="838080" y="340092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37" name="PlaceHolder 6"/>
          <p:cNvSpPr>
            <a:spLocks noGrp="1"/>
          </p:cNvSpPr>
          <p:nvPr>
            <p:ph type="body"/>
          </p:nvPr>
        </p:nvSpPr>
        <p:spPr>
          <a:xfrm>
            <a:off x="3453120" y="340092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38" name="PlaceHolder 7"/>
          <p:cNvSpPr>
            <a:spLocks noGrp="1"/>
          </p:cNvSpPr>
          <p:nvPr>
            <p:ph type="body"/>
          </p:nvPr>
        </p:nvSpPr>
        <p:spPr>
          <a:xfrm>
            <a:off x="6068160" y="340092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43" name="PlaceHolder 2"/>
          <p:cNvSpPr>
            <a:spLocks noGrp="1"/>
          </p:cNvSpPr>
          <p:nvPr>
            <p:ph type="subTitle"/>
          </p:nvPr>
        </p:nvSpPr>
        <p:spPr>
          <a:xfrm>
            <a:off x="838080" y="365040"/>
            <a:ext cx="7733880" cy="58114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45" name="PlaceHolder 2"/>
          <p:cNvSpPr>
            <a:spLocks noGrp="1"/>
          </p:cNvSpPr>
          <p:nvPr>
            <p:ph type="body"/>
          </p:nvPr>
        </p:nvSpPr>
        <p:spPr>
          <a:xfrm>
            <a:off x="838080" y="365040"/>
            <a:ext cx="7733880" cy="58114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47" name="PlaceHolder 2"/>
          <p:cNvSpPr>
            <a:spLocks noGrp="1"/>
          </p:cNvSpPr>
          <p:nvPr>
            <p:ph type="body"/>
          </p:nvPr>
        </p:nvSpPr>
        <p:spPr>
          <a:xfrm>
            <a:off x="83808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
        <p:nvSpPr>
          <p:cNvPr id="48" name="PlaceHolder 3"/>
          <p:cNvSpPr>
            <a:spLocks noGrp="1"/>
          </p:cNvSpPr>
          <p:nvPr>
            <p:ph type="body"/>
          </p:nvPr>
        </p:nvSpPr>
        <p:spPr>
          <a:xfrm>
            <a:off x="480096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52" name="PlaceHolder 2"/>
          <p:cNvSpPr>
            <a:spLocks noGrp="1"/>
          </p:cNvSpPr>
          <p:nvPr>
            <p:ph type="body"/>
          </p:nvPr>
        </p:nvSpPr>
        <p:spPr>
          <a:xfrm>
            <a:off x="83808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53" name="PlaceHolder 3"/>
          <p:cNvSpPr>
            <a:spLocks noGrp="1"/>
          </p:cNvSpPr>
          <p:nvPr>
            <p:ph type="body"/>
          </p:nvPr>
        </p:nvSpPr>
        <p:spPr>
          <a:xfrm>
            <a:off x="480096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
        <p:nvSpPr>
          <p:cNvPr id="54" name="PlaceHolder 4"/>
          <p:cNvSpPr>
            <a:spLocks noGrp="1"/>
          </p:cNvSpPr>
          <p:nvPr>
            <p:ph type="body"/>
          </p:nvPr>
        </p:nvSpPr>
        <p:spPr>
          <a:xfrm>
            <a:off x="83808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4" name="PlaceHolder 2"/>
          <p:cNvSpPr>
            <a:spLocks noGrp="1"/>
          </p:cNvSpPr>
          <p:nvPr>
            <p:ph type="subTitle"/>
          </p:nvPr>
        </p:nvSpPr>
        <p:spPr>
          <a:xfrm>
            <a:off x="838080" y="365040"/>
            <a:ext cx="7733880" cy="58114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56" name="PlaceHolder 2"/>
          <p:cNvSpPr>
            <a:spLocks noGrp="1"/>
          </p:cNvSpPr>
          <p:nvPr>
            <p:ph type="body"/>
          </p:nvPr>
        </p:nvSpPr>
        <p:spPr>
          <a:xfrm>
            <a:off x="83808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
        <p:nvSpPr>
          <p:cNvPr id="57" name="PlaceHolder 3"/>
          <p:cNvSpPr>
            <a:spLocks noGrp="1"/>
          </p:cNvSpPr>
          <p:nvPr>
            <p:ph type="body"/>
          </p:nvPr>
        </p:nvSpPr>
        <p:spPr>
          <a:xfrm>
            <a:off x="480096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58" name="PlaceHolder 4"/>
          <p:cNvSpPr>
            <a:spLocks noGrp="1"/>
          </p:cNvSpPr>
          <p:nvPr>
            <p:ph type="body"/>
          </p:nvPr>
        </p:nvSpPr>
        <p:spPr>
          <a:xfrm>
            <a:off x="480096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0" name="PlaceHolder 2"/>
          <p:cNvSpPr>
            <a:spLocks noGrp="1"/>
          </p:cNvSpPr>
          <p:nvPr>
            <p:ph type="body"/>
          </p:nvPr>
        </p:nvSpPr>
        <p:spPr>
          <a:xfrm>
            <a:off x="83808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61" name="PlaceHolder 3"/>
          <p:cNvSpPr>
            <a:spLocks noGrp="1"/>
          </p:cNvSpPr>
          <p:nvPr>
            <p:ph type="body"/>
          </p:nvPr>
        </p:nvSpPr>
        <p:spPr>
          <a:xfrm>
            <a:off x="480096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62" name="PlaceHolder 4"/>
          <p:cNvSpPr>
            <a:spLocks noGrp="1"/>
          </p:cNvSpPr>
          <p:nvPr>
            <p:ph type="body"/>
          </p:nvPr>
        </p:nvSpPr>
        <p:spPr>
          <a:xfrm>
            <a:off x="838080" y="3400920"/>
            <a:ext cx="773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4" name="PlaceHolder 2"/>
          <p:cNvSpPr>
            <a:spLocks noGrp="1"/>
          </p:cNvSpPr>
          <p:nvPr>
            <p:ph type="body"/>
          </p:nvPr>
        </p:nvSpPr>
        <p:spPr>
          <a:xfrm>
            <a:off x="838080" y="365040"/>
            <a:ext cx="773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65" name="PlaceHolder 3"/>
          <p:cNvSpPr>
            <a:spLocks noGrp="1"/>
          </p:cNvSpPr>
          <p:nvPr>
            <p:ph type="body"/>
          </p:nvPr>
        </p:nvSpPr>
        <p:spPr>
          <a:xfrm>
            <a:off x="838080" y="3400920"/>
            <a:ext cx="773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7" name="PlaceHolder 2"/>
          <p:cNvSpPr>
            <a:spLocks noGrp="1"/>
          </p:cNvSpPr>
          <p:nvPr>
            <p:ph type="body"/>
          </p:nvPr>
        </p:nvSpPr>
        <p:spPr>
          <a:xfrm>
            <a:off x="83808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68" name="PlaceHolder 3"/>
          <p:cNvSpPr>
            <a:spLocks noGrp="1"/>
          </p:cNvSpPr>
          <p:nvPr>
            <p:ph type="body"/>
          </p:nvPr>
        </p:nvSpPr>
        <p:spPr>
          <a:xfrm>
            <a:off x="480096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69" name="PlaceHolder 4"/>
          <p:cNvSpPr>
            <a:spLocks noGrp="1"/>
          </p:cNvSpPr>
          <p:nvPr>
            <p:ph type="body"/>
          </p:nvPr>
        </p:nvSpPr>
        <p:spPr>
          <a:xfrm>
            <a:off x="83808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70" name="PlaceHolder 5"/>
          <p:cNvSpPr>
            <a:spLocks noGrp="1"/>
          </p:cNvSpPr>
          <p:nvPr>
            <p:ph type="body"/>
          </p:nvPr>
        </p:nvSpPr>
        <p:spPr>
          <a:xfrm>
            <a:off x="480096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72" name="PlaceHolder 2"/>
          <p:cNvSpPr>
            <a:spLocks noGrp="1"/>
          </p:cNvSpPr>
          <p:nvPr>
            <p:ph type="body"/>
          </p:nvPr>
        </p:nvSpPr>
        <p:spPr>
          <a:xfrm>
            <a:off x="838080" y="36504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73" name="PlaceHolder 3"/>
          <p:cNvSpPr>
            <a:spLocks noGrp="1"/>
          </p:cNvSpPr>
          <p:nvPr>
            <p:ph type="body"/>
          </p:nvPr>
        </p:nvSpPr>
        <p:spPr>
          <a:xfrm>
            <a:off x="3453120" y="36504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74" name="PlaceHolder 4"/>
          <p:cNvSpPr>
            <a:spLocks noGrp="1"/>
          </p:cNvSpPr>
          <p:nvPr>
            <p:ph type="body"/>
          </p:nvPr>
        </p:nvSpPr>
        <p:spPr>
          <a:xfrm>
            <a:off x="6068160" y="36504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75" name="PlaceHolder 5"/>
          <p:cNvSpPr>
            <a:spLocks noGrp="1"/>
          </p:cNvSpPr>
          <p:nvPr>
            <p:ph type="body"/>
          </p:nvPr>
        </p:nvSpPr>
        <p:spPr>
          <a:xfrm>
            <a:off x="838080" y="340092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76" name="PlaceHolder 6"/>
          <p:cNvSpPr>
            <a:spLocks noGrp="1"/>
          </p:cNvSpPr>
          <p:nvPr>
            <p:ph type="body"/>
          </p:nvPr>
        </p:nvSpPr>
        <p:spPr>
          <a:xfrm>
            <a:off x="3453120" y="340092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77" name="PlaceHolder 7"/>
          <p:cNvSpPr>
            <a:spLocks noGrp="1"/>
          </p:cNvSpPr>
          <p:nvPr>
            <p:ph type="body"/>
          </p:nvPr>
        </p:nvSpPr>
        <p:spPr>
          <a:xfrm>
            <a:off x="6068160" y="340092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84" name="PlaceHolder 2"/>
          <p:cNvSpPr>
            <a:spLocks noGrp="1"/>
          </p:cNvSpPr>
          <p:nvPr>
            <p:ph type="subTitle"/>
          </p:nvPr>
        </p:nvSpPr>
        <p:spPr>
          <a:xfrm>
            <a:off x="838080" y="365040"/>
            <a:ext cx="7733880" cy="58114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86" name="PlaceHolder 2"/>
          <p:cNvSpPr>
            <a:spLocks noGrp="1"/>
          </p:cNvSpPr>
          <p:nvPr>
            <p:ph type="body"/>
          </p:nvPr>
        </p:nvSpPr>
        <p:spPr>
          <a:xfrm>
            <a:off x="838080" y="365040"/>
            <a:ext cx="7733880" cy="58114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88" name="PlaceHolder 2"/>
          <p:cNvSpPr>
            <a:spLocks noGrp="1"/>
          </p:cNvSpPr>
          <p:nvPr>
            <p:ph type="body"/>
          </p:nvPr>
        </p:nvSpPr>
        <p:spPr>
          <a:xfrm>
            <a:off x="83808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
        <p:nvSpPr>
          <p:cNvPr id="89" name="PlaceHolder 3"/>
          <p:cNvSpPr>
            <a:spLocks noGrp="1"/>
          </p:cNvSpPr>
          <p:nvPr>
            <p:ph type="body"/>
          </p:nvPr>
        </p:nvSpPr>
        <p:spPr>
          <a:xfrm>
            <a:off x="480096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 name="PlaceHolder 2"/>
          <p:cNvSpPr>
            <a:spLocks noGrp="1"/>
          </p:cNvSpPr>
          <p:nvPr>
            <p:ph type="body"/>
          </p:nvPr>
        </p:nvSpPr>
        <p:spPr>
          <a:xfrm>
            <a:off x="838080" y="365040"/>
            <a:ext cx="7733880" cy="58114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93" name="PlaceHolder 2"/>
          <p:cNvSpPr>
            <a:spLocks noGrp="1"/>
          </p:cNvSpPr>
          <p:nvPr>
            <p:ph type="body"/>
          </p:nvPr>
        </p:nvSpPr>
        <p:spPr>
          <a:xfrm>
            <a:off x="83808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94" name="PlaceHolder 3"/>
          <p:cNvSpPr>
            <a:spLocks noGrp="1"/>
          </p:cNvSpPr>
          <p:nvPr>
            <p:ph type="body"/>
          </p:nvPr>
        </p:nvSpPr>
        <p:spPr>
          <a:xfrm>
            <a:off x="480096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
        <p:nvSpPr>
          <p:cNvPr id="95" name="PlaceHolder 4"/>
          <p:cNvSpPr>
            <a:spLocks noGrp="1"/>
          </p:cNvSpPr>
          <p:nvPr>
            <p:ph type="body"/>
          </p:nvPr>
        </p:nvSpPr>
        <p:spPr>
          <a:xfrm>
            <a:off x="83808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97" name="PlaceHolder 2"/>
          <p:cNvSpPr>
            <a:spLocks noGrp="1"/>
          </p:cNvSpPr>
          <p:nvPr>
            <p:ph type="body"/>
          </p:nvPr>
        </p:nvSpPr>
        <p:spPr>
          <a:xfrm>
            <a:off x="83808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
        <p:nvSpPr>
          <p:cNvPr id="98" name="PlaceHolder 3"/>
          <p:cNvSpPr>
            <a:spLocks noGrp="1"/>
          </p:cNvSpPr>
          <p:nvPr>
            <p:ph type="body"/>
          </p:nvPr>
        </p:nvSpPr>
        <p:spPr>
          <a:xfrm>
            <a:off x="480096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99" name="PlaceHolder 4"/>
          <p:cNvSpPr>
            <a:spLocks noGrp="1"/>
          </p:cNvSpPr>
          <p:nvPr>
            <p:ph type="body"/>
          </p:nvPr>
        </p:nvSpPr>
        <p:spPr>
          <a:xfrm>
            <a:off x="480096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01" name="PlaceHolder 2"/>
          <p:cNvSpPr>
            <a:spLocks noGrp="1"/>
          </p:cNvSpPr>
          <p:nvPr>
            <p:ph type="body"/>
          </p:nvPr>
        </p:nvSpPr>
        <p:spPr>
          <a:xfrm>
            <a:off x="83808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02" name="PlaceHolder 3"/>
          <p:cNvSpPr>
            <a:spLocks noGrp="1"/>
          </p:cNvSpPr>
          <p:nvPr>
            <p:ph type="body"/>
          </p:nvPr>
        </p:nvSpPr>
        <p:spPr>
          <a:xfrm>
            <a:off x="480096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03" name="PlaceHolder 4"/>
          <p:cNvSpPr>
            <a:spLocks noGrp="1"/>
          </p:cNvSpPr>
          <p:nvPr>
            <p:ph type="body"/>
          </p:nvPr>
        </p:nvSpPr>
        <p:spPr>
          <a:xfrm>
            <a:off x="838080" y="3400920"/>
            <a:ext cx="773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05" name="PlaceHolder 2"/>
          <p:cNvSpPr>
            <a:spLocks noGrp="1"/>
          </p:cNvSpPr>
          <p:nvPr>
            <p:ph type="body"/>
          </p:nvPr>
        </p:nvSpPr>
        <p:spPr>
          <a:xfrm>
            <a:off x="838080" y="365040"/>
            <a:ext cx="773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06" name="PlaceHolder 3"/>
          <p:cNvSpPr>
            <a:spLocks noGrp="1"/>
          </p:cNvSpPr>
          <p:nvPr>
            <p:ph type="body"/>
          </p:nvPr>
        </p:nvSpPr>
        <p:spPr>
          <a:xfrm>
            <a:off x="838080" y="3400920"/>
            <a:ext cx="773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08" name="PlaceHolder 2"/>
          <p:cNvSpPr>
            <a:spLocks noGrp="1"/>
          </p:cNvSpPr>
          <p:nvPr>
            <p:ph type="body"/>
          </p:nvPr>
        </p:nvSpPr>
        <p:spPr>
          <a:xfrm>
            <a:off x="83808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09" name="PlaceHolder 3"/>
          <p:cNvSpPr>
            <a:spLocks noGrp="1"/>
          </p:cNvSpPr>
          <p:nvPr>
            <p:ph type="body"/>
          </p:nvPr>
        </p:nvSpPr>
        <p:spPr>
          <a:xfrm>
            <a:off x="480096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10" name="PlaceHolder 4"/>
          <p:cNvSpPr>
            <a:spLocks noGrp="1"/>
          </p:cNvSpPr>
          <p:nvPr>
            <p:ph type="body"/>
          </p:nvPr>
        </p:nvSpPr>
        <p:spPr>
          <a:xfrm>
            <a:off x="83808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11" name="PlaceHolder 5"/>
          <p:cNvSpPr>
            <a:spLocks noGrp="1"/>
          </p:cNvSpPr>
          <p:nvPr>
            <p:ph type="body"/>
          </p:nvPr>
        </p:nvSpPr>
        <p:spPr>
          <a:xfrm>
            <a:off x="480096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13" name="PlaceHolder 2"/>
          <p:cNvSpPr>
            <a:spLocks noGrp="1"/>
          </p:cNvSpPr>
          <p:nvPr>
            <p:ph type="body"/>
          </p:nvPr>
        </p:nvSpPr>
        <p:spPr>
          <a:xfrm>
            <a:off x="838080" y="36504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14" name="PlaceHolder 3"/>
          <p:cNvSpPr>
            <a:spLocks noGrp="1"/>
          </p:cNvSpPr>
          <p:nvPr>
            <p:ph type="body"/>
          </p:nvPr>
        </p:nvSpPr>
        <p:spPr>
          <a:xfrm>
            <a:off x="3453120" y="36504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15" name="PlaceHolder 4"/>
          <p:cNvSpPr>
            <a:spLocks noGrp="1"/>
          </p:cNvSpPr>
          <p:nvPr>
            <p:ph type="body"/>
          </p:nvPr>
        </p:nvSpPr>
        <p:spPr>
          <a:xfrm>
            <a:off x="6068160" y="36504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16" name="PlaceHolder 5"/>
          <p:cNvSpPr>
            <a:spLocks noGrp="1"/>
          </p:cNvSpPr>
          <p:nvPr>
            <p:ph type="body"/>
          </p:nvPr>
        </p:nvSpPr>
        <p:spPr>
          <a:xfrm>
            <a:off x="838080" y="340092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17" name="PlaceHolder 6"/>
          <p:cNvSpPr>
            <a:spLocks noGrp="1"/>
          </p:cNvSpPr>
          <p:nvPr>
            <p:ph type="body"/>
          </p:nvPr>
        </p:nvSpPr>
        <p:spPr>
          <a:xfrm>
            <a:off x="3453120" y="340092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18" name="PlaceHolder 7"/>
          <p:cNvSpPr>
            <a:spLocks noGrp="1"/>
          </p:cNvSpPr>
          <p:nvPr>
            <p:ph type="body"/>
          </p:nvPr>
        </p:nvSpPr>
        <p:spPr>
          <a:xfrm>
            <a:off x="6068160" y="340092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23" name="PlaceHolder 2"/>
          <p:cNvSpPr>
            <a:spLocks noGrp="1"/>
          </p:cNvSpPr>
          <p:nvPr>
            <p:ph type="subTitle"/>
          </p:nvPr>
        </p:nvSpPr>
        <p:spPr>
          <a:xfrm>
            <a:off x="838080" y="365040"/>
            <a:ext cx="7733880" cy="58114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25" name="PlaceHolder 2"/>
          <p:cNvSpPr>
            <a:spLocks noGrp="1"/>
          </p:cNvSpPr>
          <p:nvPr>
            <p:ph type="body"/>
          </p:nvPr>
        </p:nvSpPr>
        <p:spPr>
          <a:xfrm>
            <a:off x="838080" y="365040"/>
            <a:ext cx="7733880" cy="58114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8" name="PlaceHolder 2"/>
          <p:cNvSpPr>
            <a:spLocks noGrp="1"/>
          </p:cNvSpPr>
          <p:nvPr>
            <p:ph type="body"/>
          </p:nvPr>
        </p:nvSpPr>
        <p:spPr>
          <a:xfrm>
            <a:off x="83808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
        <p:nvSpPr>
          <p:cNvPr id="9" name="PlaceHolder 3"/>
          <p:cNvSpPr>
            <a:spLocks noGrp="1"/>
          </p:cNvSpPr>
          <p:nvPr>
            <p:ph type="body"/>
          </p:nvPr>
        </p:nvSpPr>
        <p:spPr>
          <a:xfrm>
            <a:off x="480096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27" name="PlaceHolder 2"/>
          <p:cNvSpPr>
            <a:spLocks noGrp="1"/>
          </p:cNvSpPr>
          <p:nvPr>
            <p:ph type="body"/>
          </p:nvPr>
        </p:nvSpPr>
        <p:spPr>
          <a:xfrm>
            <a:off x="83808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
        <p:nvSpPr>
          <p:cNvPr id="128" name="PlaceHolder 3"/>
          <p:cNvSpPr>
            <a:spLocks noGrp="1"/>
          </p:cNvSpPr>
          <p:nvPr>
            <p:ph type="body"/>
          </p:nvPr>
        </p:nvSpPr>
        <p:spPr>
          <a:xfrm>
            <a:off x="480096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32" name="PlaceHolder 2"/>
          <p:cNvSpPr>
            <a:spLocks noGrp="1"/>
          </p:cNvSpPr>
          <p:nvPr>
            <p:ph type="body"/>
          </p:nvPr>
        </p:nvSpPr>
        <p:spPr>
          <a:xfrm>
            <a:off x="83808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33" name="PlaceHolder 3"/>
          <p:cNvSpPr>
            <a:spLocks noGrp="1"/>
          </p:cNvSpPr>
          <p:nvPr>
            <p:ph type="body"/>
          </p:nvPr>
        </p:nvSpPr>
        <p:spPr>
          <a:xfrm>
            <a:off x="480096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
        <p:nvSpPr>
          <p:cNvPr id="134" name="PlaceHolder 4"/>
          <p:cNvSpPr>
            <a:spLocks noGrp="1"/>
          </p:cNvSpPr>
          <p:nvPr>
            <p:ph type="body"/>
          </p:nvPr>
        </p:nvSpPr>
        <p:spPr>
          <a:xfrm>
            <a:off x="83808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36" name="PlaceHolder 2"/>
          <p:cNvSpPr>
            <a:spLocks noGrp="1"/>
          </p:cNvSpPr>
          <p:nvPr>
            <p:ph type="body"/>
          </p:nvPr>
        </p:nvSpPr>
        <p:spPr>
          <a:xfrm>
            <a:off x="83808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
        <p:nvSpPr>
          <p:cNvPr id="137" name="PlaceHolder 3"/>
          <p:cNvSpPr>
            <a:spLocks noGrp="1"/>
          </p:cNvSpPr>
          <p:nvPr>
            <p:ph type="body"/>
          </p:nvPr>
        </p:nvSpPr>
        <p:spPr>
          <a:xfrm>
            <a:off x="480096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38" name="PlaceHolder 4"/>
          <p:cNvSpPr>
            <a:spLocks noGrp="1"/>
          </p:cNvSpPr>
          <p:nvPr>
            <p:ph type="body"/>
          </p:nvPr>
        </p:nvSpPr>
        <p:spPr>
          <a:xfrm>
            <a:off x="480096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40" name="PlaceHolder 2"/>
          <p:cNvSpPr>
            <a:spLocks noGrp="1"/>
          </p:cNvSpPr>
          <p:nvPr>
            <p:ph type="body"/>
          </p:nvPr>
        </p:nvSpPr>
        <p:spPr>
          <a:xfrm>
            <a:off x="83808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41" name="PlaceHolder 3"/>
          <p:cNvSpPr>
            <a:spLocks noGrp="1"/>
          </p:cNvSpPr>
          <p:nvPr>
            <p:ph type="body"/>
          </p:nvPr>
        </p:nvSpPr>
        <p:spPr>
          <a:xfrm>
            <a:off x="480096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42" name="PlaceHolder 4"/>
          <p:cNvSpPr>
            <a:spLocks noGrp="1"/>
          </p:cNvSpPr>
          <p:nvPr>
            <p:ph type="body"/>
          </p:nvPr>
        </p:nvSpPr>
        <p:spPr>
          <a:xfrm>
            <a:off x="838080" y="3400920"/>
            <a:ext cx="773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44" name="PlaceHolder 2"/>
          <p:cNvSpPr>
            <a:spLocks noGrp="1"/>
          </p:cNvSpPr>
          <p:nvPr>
            <p:ph type="body"/>
          </p:nvPr>
        </p:nvSpPr>
        <p:spPr>
          <a:xfrm>
            <a:off x="838080" y="365040"/>
            <a:ext cx="773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45" name="PlaceHolder 3"/>
          <p:cNvSpPr>
            <a:spLocks noGrp="1"/>
          </p:cNvSpPr>
          <p:nvPr>
            <p:ph type="body"/>
          </p:nvPr>
        </p:nvSpPr>
        <p:spPr>
          <a:xfrm>
            <a:off x="838080" y="3400920"/>
            <a:ext cx="773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47" name="PlaceHolder 2"/>
          <p:cNvSpPr>
            <a:spLocks noGrp="1"/>
          </p:cNvSpPr>
          <p:nvPr>
            <p:ph type="body"/>
          </p:nvPr>
        </p:nvSpPr>
        <p:spPr>
          <a:xfrm>
            <a:off x="83808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48" name="PlaceHolder 3"/>
          <p:cNvSpPr>
            <a:spLocks noGrp="1"/>
          </p:cNvSpPr>
          <p:nvPr>
            <p:ph type="body"/>
          </p:nvPr>
        </p:nvSpPr>
        <p:spPr>
          <a:xfrm>
            <a:off x="480096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49" name="PlaceHolder 4"/>
          <p:cNvSpPr>
            <a:spLocks noGrp="1"/>
          </p:cNvSpPr>
          <p:nvPr>
            <p:ph type="body"/>
          </p:nvPr>
        </p:nvSpPr>
        <p:spPr>
          <a:xfrm>
            <a:off x="83808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50" name="PlaceHolder 5"/>
          <p:cNvSpPr>
            <a:spLocks noGrp="1"/>
          </p:cNvSpPr>
          <p:nvPr>
            <p:ph type="body"/>
          </p:nvPr>
        </p:nvSpPr>
        <p:spPr>
          <a:xfrm>
            <a:off x="480096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52" name="PlaceHolder 2"/>
          <p:cNvSpPr>
            <a:spLocks noGrp="1"/>
          </p:cNvSpPr>
          <p:nvPr>
            <p:ph type="body"/>
          </p:nvPr>
        </p:nvSpPr>
        <p:spPr>
          <a:xfrm>
            <a:off x="838080" y="36504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53" name="PlaceHolder 3"/>
          <p:cNvSpPr>
            <a:spLocks noGrp="1"/>
          </p:cNvSpPr>
          <p:nvPr>
            <p:ph type="body"/>
          </p:nvPr>
        </p:nvSpPr>
        <p:spPr>
          <a:xfrm>
            <a:off x="3453120" y="36504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54" name="PlaceHolder 4"/>
          <p:cNvSpPr>
            <a:spLocks noGrp="1"/>
          </p:cNvSpPr>
          <p:nvPr>
            <p:ph type="body"/>
          </p:nvPr>
        </p:nvSpPr>
        <p:spPr>
          <a:xfrm>
            <a:off x="6068160" y="36504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55" name="PlaceHolder 5"/>
          <p:cNvSpPr>
            <a:spLocks noGrp="1"/>
          </p:cNvSpPr>
          <p:nvPr>
            <p:ph type="body"/>
          </p:nvPr>
        </p:nvSpPr>
        <p:spPr>
          <a:xfrm>
            <a:off x="838080" y="340092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56" name="PlaceHolder 6"/>
          <p:cNvSpPr>
            <a:spLocks noGrp="1"/>
          </p:cNvSpPr>
          <p:nvPr>
            <p:ph type="body"/>
          </p:nvPr>
        </p:nvSpPr>
        <p:spPr>
          <a:xfrm>
            <a:off x="3453120" y="340092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57" name="PlaceHolder 7"/>
          <p:cNvSpPr>
            <a:spLocks noGrp="1"/>
          </p:cNvSpPr>
          <p:nvPr>
            <p:ph type="body"/>
          </p:nvPr>
        </p:nvSpPr>
        <p:spPr>
          <a:xfrm>
            <a:off x="6068160" y="340092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3" name="PlaceHolder 2"/>
          <p:cNvSpPr>
            <a:spLocks noGrp="1"/>
          </p:cNvSpPr>
          <p:nvPr>
            <p:ph type="body"/>
          </p:nvPr>
        </p:nvSpPr>
        <p:spPr>
          <a:xfrm>
            <a:off x="83808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4" name="PlaceHolder 3"/>
          <p:cNvSpPr>
            <a:spLocks noGrp="1"/>
          </p:cNvSpPr>
          <p:nvPr>
            <p:ph type="body"/>
          </p:nvPr>
        </p:nvSpPr>
        <p:spPr>
          <a:xfrm>
            <a:off x="480096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
        <p:nvSpPr>
          <p:cNvPr id="15" name="PlaceHolder 4"/>
          <p:cNvSpPr>
            <a:spLocks noGrp="1"/>
          </p:cNvSpPr>
          <p:nvPr>
            <p:ph type="body"/>
          </p:nvPr>
        </p:nvSpPr>
        <p:spPr>
          <a:xfrm>
            <a:off x="83808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7" name="PlaceHolder 2"/>
          <p:cNvSpPr>
            <a:spLocks noGrp="1"/>
          </p:cNvSpPr>
          <p:nvPr>
            <p:ph type="body"/>
          </p:nvPr>
        </p:nvSpPr>
        <p:spPr>
          <a:xfrm>
            <a:off x="83808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
        <p:nvSpPr>
          <p:cNvPr id="18" name="PlaceHolder 3"/>
          <p:cNvSpPr>
            <a:spLocks noGrp="1"/>
          </p:cNvSpPr>
          <p:nvPr>
            <p:ph type="body"/>
          </p:nvPr>
        </p:nvSpPr>
        <p:spPr>
          <a:xfrm>
            <a:off x="480096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9" name="PlaceHolder 4"/>
          <p:cNvSpPr>
            <a:spLocks noGrp="1"/>
          </p:cNvSpPr>
          <p:nvPr>
            <p:ph type="body"/>
          </p:nvPr>
        </p:nvSpPr>
        <p:spPr>
          <a:xfrm>
            <a:off x="480096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1" name="PlaceHolder 2"/>
          <p:cNvSpPr>
            <a:spLocks noGrp="1"/>
          </p:cNvSpPr>
          <p:nvPr>
            <p:ph type="body"/>
          </p:nvPr>
        </p:nvSpPr>
        <p:spPr>
          <a:xfrm>
            <a:off x="83808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22" name="PlaceHolder 3"/>
          <p:cNvSpPr>
            <a:spLocks noGrp="1"/>
          </p:cNvSpPr>
          <p:nvPr>
            <p:ph type="body"/>
          </p:nvPr>
        </p:nvSpPr>
        <p:spPr>
          <a:xfrm>
            <a:off x="480096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23" name="PlaceHolder 4"/>
          <p:cNvSpPr>
            <a:spLocks noGrp="1"/>
          </p:cNvSpPr>
          <p:nvPr>
            <p:ph type="body"/>
          </p:nvPr>
        </p:nvSpPr>
        <p:spPr>
          <a:xfrm>
            <a:off x="838080" y="3400920"/>
            <a:ext cx="773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p:spPr>
        <p:txBody>
          <a:bodyPr lIns="90000" rIns="90000" tIns="45000" bIns="45000" anchor="b">
            <a:normAutofit/>
          </a:bodyPr>
          <a:p>
            <a:pPr algn="ctr">
              <a:lnSpc>
                <a:spcPct val="90000"/>
              </a:lnSpc>
            </a:pPr>
            <a:r>
              <a:rPr b="0" lang="en-US" sz="4800" spc="-1" strike="noStrike">
                <a:solidFill>
                  <a:srgbClr val="005493"/>
                </a:solidFill>
                <a:latin typeface="IBM Plex Mono SemiBold"/>
                <a:ea typeface="IBM Plex Mono SemiBold"/>
              </a:rPr>
              <a:t>Click to edit Master title style</a:t>
            </a:r>
            <a:endParaRPr b="0" lang="en-US" sz="4800" spc="-1" strike="noStrike">
              <a:solidFill>
                <a:srgbClr val="000000"/>
              </a:solidFill>
              <a:latin typeface="Calibri"/>
            </a:endParaRPr>
          </a:p>
        </p:txBody>
      </p:sp>
      <p:sp>
        <p:nvSpPr>
          <p:cNvPr id="1" name="PlaceHolder 2"/>
          <p:cNvSpPr>
            <a:spLocks noGrp="1"/>
          </p:cNvSpPr>
          <p:nvPr>
            <p:ph type="ftr"/>
          </p:nvPr>
        </p:nvSpPr>
        <p:spPr>
          <a:xfrm>
            <a:off x="4038480" y="6356520"/>
            <a:ext cx="4114440" cy="364680"/>
          </a:xfrm>
          <a:prstGeom prst="rect">
            <a:avLst/>
          </a:prstGeom>
        </p:spPr>
        <p:txBody>
          <a:bodyPr lIns="90000" rIns="90000" tIns="45000" bIns="45000">
            <a:noAutofit/>
          </a:bodyPr>
          <a:p>
            <a:endParaRPr b="0" lang="en-IN" sz="2400" spc="-1" strike="noStrike">
              <a:latin typeface="Times New Roman"/>
            </a:endParaRPr>
          </a:p>
        </p:txBody>
      </p:sp>
      <p:sp>
        <p:nvSpPr>
          <p:cNvPr id="2"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sldNum"/>
          </p:nvPr>
        </p:nvSpPr>
        <p:spPr>
          <a:xfrm>
            <a:off x="8714880" y="6025680"/>
            <a:ext cx="2742840" cy="401400"/>
          </a:xfrm>
          <a:prstGeom prst="rect">
            <a:avLst/>
          </a:prstGeom>
        </p:spPr>
        <p:txBody>
          <a:bodyPr anchor="ctr">
            <a:noAutofit/>
          </a:bodyPr>
          <a:p>
            <a:pPr algn="r">
              <a:lnSpc>
                <a:spcPct val="100000"/>
              </a:lnSpc>
            </a:pPr>
            <a:fld id="{E9F0D0D0-AC3D-402D-8B3D-BFDBBC8C2A1F}" type="slidenum">
              <a:rPr b="0" lang="en-US" sz="1600" spc="-1" strike="noStrike">
                <a:solidFill>
                  <a:srgbClr val="1c7ddb"/>
                </a:solidFill>
                <a:latin typeface="Abadi"/>
              </a:rPr>
              <a:t>&lt;number&gt;</a:t>
            </a:fld>
            <a:endParaRPr b="0" lang="en-IN" sz="1600" spc="-1" strike="noStrike">
              <a:latin typeface="Times New Roman"/>
            </a:endParaRPr>
          </a:p>
        </p:txBody>
      </p:sp>
      <p:sp>
        <p:nvSpPr>
          <p:cNvPr id="40" name="PlaceHolder 2"/>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41"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a:t>
            </a:r>
            <a:r>
              <a:rPr b="0" lang="en-US" sz="2800" spc="-1" strike="noStrike">
                <a:solidFill>
                  <a:srgbClr val="000000"/>
                </a:solidFill>
                <a:latin typeface="Calibri"/>
              </a:rPr>
              <a:t>format</a:t>
            </a:r>
            <a:endParaRPr b="0" lang="en-US"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a:t>
            </a:r>
            <a:r>
              <a:rPr b="0" lang="en-US" sz="2000" spc="-1" strike="noStrike">
                <a:solidFill>
                  <a:srgbClr val="000000"/>
                </a:solidFill>
                <a:latin typeface="Calibri"/>
              </a:rPr>
              <a:t>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8" name="PlaceHolder 1"/>
          <p:cNvSpPr>
            <a:spLocks noGrp="1"/>
          </p:cNvSpPr>
          <p:nvPr>
            <p:ph type="title"/>
          </p:nvPr>
        </p:nvSpPr>
        <p:spPr>
          <a:xfrm>
            <a:off x="831960" y="1709640"/>
            <a:ext cx="10515240" cy="2852280"/>
          </a:xfrm>
          <a:prstGeom prst="rect">
            <a:avLst/>
          </a:prstGeom>
        </p:spPr>
        <p:txBody>
          <a:bodyPr lIns="90000" rIns="90000" tIns="45000" bIns="45000" anchor="b">
            <a:noAutofit/>
          </a:bodyPr>
          <a:p>
            <a:pPr>
              <a:lnSpc>
                <a:spcPct val="90000"/>
              </a:lnSpc>
            </a:pPr>
            <a:r>
              <a:rPr b="0" lang="en-US" sz="6000" spc="-1" strike="noStrike">
                <a:solidFill>
                  <a:srgbClr val="000000"/>
                </a:solidFill>
                <a:latin typeface="Calibri Light"/>
              </a:rPr>
              <a:t>Click to edit Master title style</a:t>
            </a:r>
            <a:endParaRPr b="0" lang="en-US" sz="6000" spc="-1" strike="noStrike">
              <a:solidFill>
                <a:srgbClr val="000000"/>
              </a:solidFill>
              <a:latin typeface="Calibri"/>
            </a:endParaRPr>
          </a:p>
        </p:txBody>
      </p:sp>
      <p:sp>
        <p:nvSpPr>
          <p:cNvPr id="79" name="PlaceHolder 2"/>
          <p:cNvSpPr>
            <a:spLocks noGrp="1"/>
          </p:cNvSpPr>
          <p:nvPr>
            <p:ph type="body"/>
          </p:nvPr>
        </p:nvSpPr>
        <p:spPr>
          <a:xfrm>
            <a:off x="831960" y="4589640"/>
            <a:ext cx="10515240" cy="1499760"/>
          </a:xfrm>
          <a:prstGeom prst="rect">
            <a:avLst/>
          </a:prstGeom>
        </p:spPr>
        <p:txBody>
          <a:bodyPr lIns="90000" rIns="90000" tIns="45000" bIns="45000">
            <a:noAutofit/>
          </a:bodyPr>
          <a:p>
            <a:pPr>
              <a:lnSpc>
                <a:spcPct val="90000"/>
              </a:lnSpc>
              <a:spcBef>
                <a:spcPts val="1001"/>
              </a:spcBef>
              <a:tabLst>
                <a:tab algn="l" pos="0"/>
              </a:tabLst>
            </a:pPr>
            <a:r>
              <a:rPr b="0" lang="en-US" sz="2400" spc="-1" strike="noStrike">
                <a:solidFill>
                  <a:srgbClr val="8b8b8b"/>
                </a:solidFill>
                <a:latin typeface="Calibri"/>
              </a:rPr>
              <a:t>Click to edit Master text styles</a:t>
            </a:r>
            <a:endParaRPr b="0" lang="en-US" sz="2400" spc="-1" strike="noStrike">
              <a:solidFill>
                <a:srgbClr val="000000"/>
              </a:solidFill>
              <a:latin typeface="Calibri"/>
            </a:endParaRPr>
          </a:p>
        </p:txBody>
      </p:sp>
      <p:sp>
        <p:nvSpPr>
          <p:cNvPr id="80" name="PlaceHolder 3"/>
          <p:cNvSpPr>
            <a:spLocks noGrp="1"/>
          </p:cNvSpPr>
          <p:nvPr>
            <p:ph type="dt"/>
          </p:nvPr>
        </p:nvSpPr>
        <p:spPr>
          <a:xfrm>
            <a:off x="838080" y="6356520"/>
            <a:ext cx="2742840" cy="364680"/>
          </a:xfrm>
          <a:prstGeom prst="rect">
            <a:avLst/>
          </a:prstGeom>
        </p:spPr>
        <p:txBody>
          <a:bodyPr lIns="90000" rIns="90000" tIns="45000" bIns="45000">
            <a:noAutofit/>
          </a:bodyPr>
          <a:p>
            <a:pPr>
              <a:lnSpc>
                <a:spcPct val="100000"/>
              </a:lnSpc>
            </a:pPr>
            <a:fld id="{59C0A270-897C-4AFC-8C27-A1C98C340FE7}" type="datetime">
              <a:rPr b="0" lang="en-US" sz="1800" spc="-1" strike="noStrike">
                <a:solidFill>
                  <a:srgbClr val="000000"/>
                </a:solidFill>
                <a:latin typeface="Calibri"/>
              </a:rPr>
              <a:t>10/23/23</a:t>
            </a:fld>
            <a:endParaRPr b="0" lang="en-IN" sz="1800" spc="-1" strike="noStrike">
              <a:latin typeface="Times New Roman"/>
            </a:endParaRPr>
          </a:p>
        </p:txBody>
      </p:sp>
      <p:sp>
        <p:nvSpPr>
          <p:cNvPr id="81" name="PlaceHolder 4"/>
          <p:cNvSpPr>
            <a:spLocks noGrp="1"/>
          </p:cNvSpPr>
          <p:nvPr>
            <p:ph type="ftr"/>
          </p:nvPr>
        </p:nvSpPr>
        <p:spPr>
          <a:xfrm>
            <a:off x="4038480" y="6356520"/>
            <a:ext cx="4114440" cy="364680"/>
          </a:xfrm>
          <a:prstGeom prst="rect">
            <a:avLst/>
          </a:prstGeom>
        </p:spPr>
        <p:txBody>
          <a:bodyPr lIns="90000" rIns="90000" tIns="45000" bIns="45000">
            <a:noAutofit/>
          </a:bodyPr>
          <a:p>
            <a:endParaRPr b="0" lang="en-IN" sz="2400" spc="-1" strike="noStrike">
              <a:latin typeface="Times New Roman"/>
            </a:endParaRPr>
          </a:p>
        </p:txBody>
      </p:sp>
      <p:sp>
        <p:nvSpPr>
          <p:cNvPr id="82" name="PlaceHolder 5"/>
          <p:cNvSpPr>
            <a:spLocks noGrp="1"/>
          </p:cNvSpPr>
          <p:nvPr>
            <p:ph type="sldNum"/>
          </p:nvPr>
        </p:nvSpPr>
        <p:spPr>
          <a:xfrm>
            <a:off x="8714880" y="6025680"/>
            <a:ext cx="2742840" cy="401400"/>
          </a:xfrm>
          <a:prstGeom prst="rect">
            <a:avLst/>
          </a:prstGeom>
        </p:spPr>
        <p:txBody>
          <a:bodyPr anchor="ctr">
            <a:noAutofit/>
          </a:bodyPr>
          <a:p>
            <a:pPr algn="r">
              <a:lnSpc>
                <a:spcPct val="100000"/>
              </a:lnSpc>
            </a:pPr>
            <a:fld id="{3CE16803-BF4C-4991-A629-BE36FF7AAD0A}" type="slidenum">
              <a:rPr b="0" lang="en-US" sz="1600" spc="-1" strike="noStrike">
                <a:solidFill>
                  <a:srgbClr val="1c7ddb"/>
                </a:solidFill>
                <a:latin typeface="Abadi"/>
              </a:rPr>
              <a:t>&lt;number&gt;</a:t>
            </a:fld>
            <a:endParaRPr b="0" lang="en-IN" sz="16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9" name="PlaceHolder 1"/>
          <p:cNvSpPr>
            <a:spLocks noGrp="1"/>
          </p:cNvSpPr>
          <p:nvPr>
            <p:ph type="body"/>
          </p:nvPr>
        </p:nvSpPr>
        <p:spPr>
          <a:xfrm>
            <a:off x="838080" y="365040"/>
            <a:ext cx="7733880" cy="5811480"/>
          </a:xfrm>
          <a:prstGeom prst="rect">
            <a:avLst/>
          </a:prstGeom>
        </p:spPr>
        <p:txBody>
          <a:bodyPr lIns="90000" rIns="90000" tIns="45000" bIns="45000">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Click to edit Master text styles</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Second level</a:t>
            </a:r>
            <a:endParaRPr b="0" lang="en-US" sz="24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Calibri"/>
              </a:rPr>
              <a:t>Third level</a:t>
            </a:r>
            <a:endParaRPr b="0" lang="en-US" sz="2000" spc="-1" strike="noStrike">
              <a:solidFill>
                <a:srgbClr val="000000"/>
              </a:solidFill>
              <a:latin typeface="Calibri"/>
            </a:endParaRPr>
          </a:p>
          <a:p>
            <a:pPr lvl="3" marL="1600200" indent="-228240">
              <a:lnSpc>
                <a:spcPct val="90000"/>
              </a:lnSpc>
              <a:spcBef>
                <a:spcPts val="499"/>
              </a:spcBef>
              <a:buClr>
                <a:srgbClr val="000000"/>
              </a:buClr>
              <a:buFont typeface="Arial"/>
              <a:buChar char="•"/>
            </a:pPr>
            <a:r>
              <a:rPr b="0" lang="en-US" sz="1800" spc="-1" strike="noStrike">
                <a:solidFill>
                  <a:srgbClr val="000000"/>
                </a:solidFill>
                <a:latin typeface="Calibri"/>
              </a:rPr>
              <a:t>Fourth level</a:t>
            </a:r>
            <a:endParaRPr b="0" lang="en-US" sz="1800" spc="-1" strike="noStrike">
              <a:solidFill>
                <a:srgbClr val="000000"/>
              </a:solidFill>
              <a:latin typeface="Calibri"/>
            </a:endParaRPr>
          </a:p>
          <a:p>
            <a:pPr lvl="4" marL="2057400" indent="-228240">
              <a:lnSpc>
                <a:spcPct val="90000"/>
              </a:lnSpc>
              <a:spcBef>
                <a:spcPts val="499"/>
              </a:spcBef>
              <a:buClr>
                <a:srgbClr val="000000"/>
              </a:buClr>
              <a:buFont typeface="Arial"/>
              <a:buChar char="•"/>
            </a:pPr>
            <a:r>
              <a:rPr b="0" lang="en-US" sz="1800" spc="-1" strike="noStrike">
                <a:solidFill>
                  <a:srgbClr val="000000"/>
                </a:solidFill>
                <a:latin typeface="Calibri"/>
              </a:rPr>
              <a:t>Fifth level</a:t>
            </a:r>
            <a:endParaRPr b="0" lang="en-US" sz="1800" spc="-1" strike="noStrike">
              <a:solidFill>
                <a:srgbClr val="000000"/>
              </a:solidFill>
              <a:latin typeface="Calibri"/>
            </a:endParaRPr>
          </a:p>
        </p:txBody>
      </p:sp>
      <p:sp>
        <p:nvSpPr>
          <p:cNvPr id="120" name="PlaceHolder 2"/>
          <p:cNvSpPr>
            <a:spLocks noGrp="1"/>
          </p:cNvSpPr>
          <p:nvPr>
            <p:ph type="ftr"/>
          </p:nvPr>
        </p:nvSpPr>
        <p:spPr>
          <a:xfrm>
            <a:off x="4038480" y="6356520"/>
            <a:ext cx="4114440" cy="364680"/>
          </a:xfrm>
          <a:prstGeom prst="rect">
            <a:avLst/>
          </a:prstGeom>
        </p:spPr>
        <p:txBody>
          <a:bodyPr lIns="90000" rIns="90000" tIns="45000" bIns="45000">
            <a:noAutofit/>
          </a:bodyPr>
          <a:p>
            <a:endParaRPr b="0" lang="en-IN" sz="2400" spc="-1" strike="noStrike">
              <a:latin typeface="Times New Roman"/>
            </a:endParaRPr>
          </a:p>
        </p:txBody>
      </p:sp>
      <p:sp>
        <p:nvSpPr>
          <p:cNvPr id="121" name="PlaceHolder 3"/>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60.jpe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image" Target="../media/image67.png"/><Relationship Id="rId4"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68.jpe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png"/><Relationship Id="rId3"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74.jpeg"/><Relationship Id="rId2"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64" name="CustomShape 1"/>
          <p:cNvSpPr/>
          <p:nvPr/>
        </p:nvSpPr>
        <p:spPr>
          <a:xfrm>
            <a:off x="888480" y="4568760"/>
            <a:ext cx="2514240" cy="640440"/>
          </a:xfrm>
          <a:prstGeom prst="rect">
            <a:avLst/>
          </a:prstGeom>
          <a:noFill/>
          <a:ln>
            <a:noFill/>
          </a:ln>
        </p:spPr>
        <p:style>
          <a:lnRef idx="0"/>
          <a:fillRef idx="0"/>
          <a:effectRef idx="0"/>
          <a:fontRef idx="minor"/>
        </p:style>
        <p:txBody>
          <a:bodyPr>
            <a:spAutoFit/>
          </a:bodyPr>
          <a:p>
            <a:pPr>
              <a:lnSpc>
                <a:spcPct val="100000"/>
              </a:lnSpc>
            </a:pPr>
            <a:r>
              <a:rPr b="0" lang="en-US" sz="1800" spc="-1" strike="noStrike">
                <a:solidFill>
                  <a:srgbClr val="e7e6e6"/>
                </a:solidFill>
                <a:latin typeface="Abadi"/>
                <a:ea typeface="SF Pro"/>
              </a:rPr>
              <a:t>Jagadeesh P</a:t>
            </a:r>
            <a:endParaRPr b="0" lang="en-IN" sz="1800" spc="-1" strike="noStrike">
              <a:latin typeface="Arial"/>
            </a:endParaRPr>
          </a:p>
          <a:p>
            <a:pPr>
              <a:lnSpc>
                <a:spcPct val="100000"/>
              </a:lnSpc>
            </a:pPr>
            <a:r>
              <a:rPr b="0" lang="en-US" sz="1800" spc="-1" strike="noStrike">
                <a:solidFill>
                  <a:srgbClr val="e7e6e6"/>
                </a:solidFill>
                <a:latin typeface="Abadi"/>
                <a:ea typeface="SF Pro"/>
              </a:rPr>
              <a:t>23</a:t>
            </a:r>
            <a:r>
              <a:rPr b="0" lang="en-US" sz="1800" spc="-1" strike="noStrike" baseline="14000000">
                <a:solidFill>
                  <a:srgbClr val="e7e6e6"/>
                </a:solidFill>
                <a:latin typeface="Abadi"/>
                <a:ea typeface="SF Pro"/>
              </a:rPr>
              <a:t>rd</a:t>
            </a:r>
            <a:r>
              <a:rPr b="0" lang="en-US" sz="1800" spc="-1" strike="noStrike">
                <a:solidFill>
                  <a:srgbClr val="e7e6e6"/>
                </a:solidFill>
                <a:latin typeface="Abadi"/>
                <a:ea typeface="SF Pro"/>
              </a:rPr>
              <a:t> October 2023</a:t>
            </a:r>
            <a:endParaRPr b="0" lang="en-IN" sz="1800" spc="-1" strike="noStrike">
              <a:latin typeface="Arial"/>
            </a:endParaRPr>
          </a:p>
        </p:txBody>
      </p:sp>
      <p:pic>
        <p:nvPicPr>
          <p:cNvPr id="165" name="Picture 2" descr="IBM Skills Network Logo - Horizontal-noai copy.png"/>
          <p:cNvPicPr/>
          <p:nvPr/>
        </p:nvPicPr>
        <p:blipFill>
          <a:blip r:embed="rId2"/>
          <a:stretch/>
        </p:blipFill>
        <p:spPr>
          <a:xfrm>
            <a:off x="889920" y="676800"/>
            <a:ext cx="2103840" cy="628920"/>
          </a:xfrm>
          <a:prstGeom prst="rect">
            <a:avLst/>
          </a:prstGeom>
          <a:ln>
            <a:noFill/>
          </a:ln>
        </p:spPr>
      </p:pic>
    </p:spTree>
  </p:cSld>
  <p:transition spd="slow">
    <p:push dir="u"/>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95"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77BA356C-AA9D-4CF1-92D7-E777DA6336AE}" type="slidenum">
              <a:rPr b="0" lang="en-US" sz="1600" spc="-1" strike="noStrike">
                <a:solidFill>
                  <a:srgbClr val="1c7ddb"/>
                </a:solidFill>
                <a:latin typeface="Abadi"/>
              </a:rPr>
              <a:t>9</a:t>
            </a:fld>
            <a:endParaRPr b="0" lang="en-IN" sz="1600" spc="-1" strike="noStrike">
              <a:latin typeface="Times New Roman"/>
            </a:endParaRPr>
          </a:p>
        </p:txBody>
      </p:sp>
      <p:sp>
        <p:nvSpPr>
          <p:cNvPr id="196" name="TextShape 2"/>
          <p:cNvSpPr txBox="1"/>
          <p:nvPr/>
        </p:nvSpPr>
        <p:spPr>
          <a:xfrm>
            <a:off x="770040" y="1825560"/>
            <a:ext cx="5925960" cy="4350960"/>
          </a:xfrm>
          <a:prstGeom prst="rect">
            <a:avLst/>
          </a:prstGeom>
          <a:noFill/>
          <a:ln>
            <a:noFill/>
          </a:ln>
        </p:spPr>
        <p:txBody>
          <a:bodyPr lIns="90000" rIns="90000" tIns="45000" bIns="45000">
            <a:noAutofit/>
          </a:bodyPr>
          <a:p>
            <a:pPr>
              <a:lnSpc>
                <a:spcPct val="100000"/>
              </a:lnSpc>
            </a:pPr>
            <a:r>
              <a:rPr b="0" lang="en-US" sz="2200" spc="-1" strike="noStrike">
                <a:solidFill>
                  <a:srgbClr val="292929"/>
                </a:solidFill>
                <a:latin typeface="Abadi"/>
              </a:rPr>
              <a:t>We performed exploratory data analysis and determined the training labels.</a:t>
            </a:r>
            <a:endParaRPr b="0" lang="en-US" sz="2200" spc="-1" strike="noStrike">
              <a:solidFill>
                <a:srgbClr val="000000"/>
              </a:solidFill>
              <a:latin typeface="Calibri"/>
            </a:endParaRPr>
          </a:p>
          <a:p>
            <a:pPr>
              <a:lnSpc>
                <a:spcPct val="100000"/>
              </a:lnSpc>
            </a:pPr>
            <a:r>
              <a:rPr b="0" lang="en-US" sz="2200" spc="-1" strike="noStrike">
                <a:solidFill>
                  <a:srgbClr val="292929"/>
                </a:solidFill>
                <a:latin typeface="Abadi"/>
              </a:rPr>
              <a:t>We calculated the number of launches at each site, and the number and occurrence of each orbits</a:t>
            </a:r>
            <a:endParaRPr b="0" lang="en-US" sz="2200" spc="-1" strike="noStrike">
              <a:solidFill>
                <a:srgbClr val="000000"/>
              </a:solidFill>
              <a:latin typeface="Calibri"/>
            </a:endParaRPr>
          </a:p>
          <a:p>
            <a:pPr>
              <a:lnSpc>
                <a:spcPct val="100000"/>
              </a:lnSpc>
            </a:pPr>
            <a:r>
              <a:rPr b="0" lang="en-US" sz="2200" spc="-1" strike="noStrike">
                <a:solidFill>
                  <a:srgbClr val="292929"/>
                </a:solidFill>
                <a:latin typeface="Abadi"/>
              </a:rPr>
              <a:t>We created landing outcome label from outcome column and exported the results to csv.</a:t>
            </a:r>
            <a:endParaRPr b="0" lang="en-US" sz="2200" spc="-1" strike="noStrike">
              <a:solidFill>
                <a:srgbClr val="000000"/>
              </a:solidFill>
              <a:latin typeface="Calibri"/>
            </a:endParaRPr>
          </a:p>
          <a:p>
            <a:pPr>
              <a:lnSpc>
                <a:spcPct val="100000"/>
              </a:lnSpc>
            </a:pPr>
            <a:endParaRPr b="0" lang="en-US" sz="2200" spc="-1" strike="noStrike">
              <a:solidFill>
                <a:srgbClr val="000000"/>
              </a:solidFill>
              <a:latin typeface="Calibri"/>
            </a:endParaRPr>
          </a:p>
          <a:p>
            <a:pPr>
              <a:lnSpc>
                <a:spcPct val="100000"/>
              </a:lnSpc>
            </a:pPr>
            <a:r>
              <a:rPr b="0" lang="en-US" sz="2200" spc="-1" strike="noStrike">
                <a:solidFill>
                  <a:srgbClr val="292929"/>
                </a:solidFill>
                <a:latin typeface="Abadi"/>
              </a:rPr>
              <a:t>Link</a:t>
            </a:r>
            <a:endParaRPr b="0" lang="en-US" sz="2200" spc="-1" strike="noStrike">
              <a:solidFill>
                <a:srgbClr val="000000"/>
              </a:solidFill>
              <a:latin typeface="Calibri"/>
            </a:endParaRPr>
          </a:p>
          <a:p>
            <a:pPr>
              <a:lnSpc>
                <a:spcPct val="100000"/>
              </a:lnSpc>
            </a:pPr>
            <a:endParaRPr b="0" lang="en-US" sz="2200" spc="-1" strike="noStrike">
              <a:solidFill>
                <a:srgbClr val="000000"/>
              </a:solidFill>
              <a:latin typeface="Calibri"/>
            </a:endParaRPr>
          </a:p>
          <a:p>
            <a:pPr>
              <a:lnSpc>
                <a:spcPct val="100000"/>
              </a:lnSpc>
            </a:pPr>
            <a:endParaRPr b="0" lang="en-US" sz="2200" spc="-1" strike="noStrike">
              <a:solidFill>
                <a:srgbClr val="000000"/>
              </a:solidFill>
              <a:latin typeface="Calibri"/>
            </a:endParaRPr>
          </a:p>
          <a:p>
            <a:pPr>
              <a:lnSpc>
                <a:spcPct val="100000"/>
              </a:lnSpc>
            </a:pPr>
            <a:endParaRPr b="0" lang="en-US" sz="2200" spc="-1" strike="noStrike">
              <a:solidFill>
                <a:srgbClr val="000000"/>
              </a:solidFill>
              <a:latin typeface="Calibri"/>
            </a:endParaRPr>
          </a:p>
        </p:txBody>
      </p:sp>
      <p:sp>
        <p:nvSpPr>
          <p:cNvPr id="197"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Data Wrangling</a:t>
            </a:r>
            <a:endParaRPr b="0" lang="en-IN" sz="4000" spc="-1" strike="noStrike">
              <a:latin typeface="Arial"/>
            </a:endParaRPr>
          </a:p>
        </p:txBody>
      </p:sp>
      <p:pic>
        <p:nvPicPr>
          <p:cNvPr id="198" name="" descr=""/>
          <p:cNvPicPr/>
          <p:nvPr/>
        </p:nvPicPr>
        <p:blipFill>
          <a:blip r:embed="rId2"/>
          <a:stretch/>
        </p:blipFill>
        <p:spPr>
          <a:xfrm>
            <a:off x="6446160" y="2232000"/>
            <a:ext cx="5649840" cy="151200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99"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B1009403-40B1-4D3C-BDF7-C6EF261054EE}" type="slidenum">
              <a:rPr b="0" lang="en-US" sz="1600" spc="-1" strike="noStrike">
                <a:solidFill>
                  <a:srgbClr val="1c7ddb"/>
                </a:solidFill>
                <a:latin typeface="Abadi"/>
              </a:rPr>
              <a:t>10</a:t>
            </a:fld>
            <a:endParaRPr b="0" lang="en-IN" sz="1600" spc="-1" strike="noStrike">
              <a:latin typeface="Times New Roman"/>
            </a:endParaRPr>
          </a:p>
        </p:txBody>
      </p:sp>
      <p:sp>
        <p:nvSpPr>
          <p:cNvPr id="200" name="TextShape 2"/>
          <p:cNvSpPr txBox="1"/>
          <p:nvPr/>
        </p:nvSpPr>
        <p:spPr>
          <a:xfrm>
            <a:off x="770040" y="1825560"/>
            <a:ext cx="3621960" cy="4350960"/>
          </a:xfrm>
          <a:prstGeom prst="rect">
            <a:avLst/>
          </a:prstGeom>
          <a:noFill/>
          <a:ln>
            <a:noFill/>
          </a:ln>
        </p:spPr>
        <p:txBody>
          <a:bodyPr>
            <a:noAutofit/>
          </a:bodyPr>
          <a:p>
            <a:pPr>
              <a:lnSpc>
                <a:spcPct val="100000"/>
              </a:lnSpc>
              <a:spcBef>
                <a:spcPts val="1400"/>
              </a:spcBef>
            </a:pPr>
            <a:r>
              <a:rPr b="0" lang="en-US" sz="2200" spc="-1" strike="noStrike">
                <a:solidFill>
                  <a:srgbClr val="292929"/>
                </a:solidFill>
                <a:latin typeface="Abadi"/>
              </a:rPr>
              <a:t>We explored the data by visualizing the relationship between flight number and launch Site, payload and launch site, success rate of each orbit type, flight number and orbit type, the launch success yearly trend</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Link</a:t>
            </a:r>
            <a:endParaRPr b="0" lang="en-US" sz="2200" spc="-1" strike="noStrike">
              <a:solidFill>
                <a:srgbClr val="000000"/>
              </a:solidFill>
              <a:latin typeface="Calibri"/>
            </a:endParaRPr>
          </a:p>
          <a:p>
            <a:pPr>
              <a:lnSpc>
                <a:spcPct val="100000"/>
              </a:lnSpc>
            </a:pPr>
            <a:endParaRPr b="0" lang="en-US" sz="2200" spc="-1" strike="noStrike">
              <a:solidFill>
                <a:srgbClr val="000000"/>
              </a:solidFill>
              <a:latin typeface="Calibri"/>
            </a:endParaRPr>
          </a:p>
        </p:txBody>
      </p:sp>
      <p:sp>
        <p:nvSpPr>
          <p:cNvPr id="201"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EDA with Data Visualization</a:t>
            </a:r>
            <a:endParaRPr b="0" lang="en-IN" sz="4000" spc="-1" strike="noStrike">
              <a:latin typeface="Arial"/>
            </a:endParaRPr>
          </a:p>
        </p:txBody>
      </p:sp>
      <p:pic>
        <p:nvPicPr>
          <p:cNvPr id="202" name="" descr=""/>
          <p:cNvPicPr/>
          <p:nvPr/>
        </p:nvPicPr>
        <p:blipFill>
          <a:blip r:embed="rId2"/>
          <a:stretch/>
        </p:blipFill>
        <p:spPr>
          <a:xfrm>
            <a:off x="5864400" y="1607400"/>
            <a:ext cx="5655600" cy="321660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03"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7E65BC43-4579-414A-81F1-53E210B11BB2}" type="slidenum">
              <a:rPr b="0" lang="en-US" sz="1600" spc="-1" strike="noStrike">
                <a:solidFill>
                  <a:srgbClr val="1c7ddb"/>
                </a:solidFill>
                <a:latin typeface="Abadi"/>
              </a:rPr>
              <a:t>11</a:t>
            </a:fld>
            <a:endParaRPr b="0" lang="en-IN" sz="1600" spc="-1" strike="noStrike">
              <a:latin typeface="Times New Roman"/>
            </a:endParaRPr>
          </a:p>
        </p:txBody>
      </p:sp>
      <p:sp>
        <p:nvSpPr>
          <p:cNvPr id="204" name="TextShape 2"/>
          <p:cNvSpPr txBox="1"/>
          <p:nvPr/>
        </p:nvSpPr>
        <p:spPr>
          <a:xfrm>
            <a:off x="770040" y="1806480"/>
            <a:ext cx="9745200" cy="4350960"/>
          </a:xfrm>
          <a:prstGeom prst="rect">
            <a:avLst/>
          </a:prstGeom>
          <a:noFill/>
          <a:ln>
            <a:noFill/>
          </a:ln>
        </p:spPr>
        <p:txBody>
          <a:bodyPr>
            <a:noAutofit/>
          </a:bodyPr>
          <a:p>
            <a:pPr>
              <a:lnSpc>
                <a:spcPct val="100000"/>
              </a:lnSpc>
              <a:spcBef>
                <a:spcPts val="1400"/>
              </a:spcBef>
            </a:pPr>
            <a:r>
              <a:rPr b="0" lang="en-US" sz="2200" spc="-1" strike="noStrike">
                <a:solidFill>
                  <a:srgbClr val="292929"/>
                </a:solidFill>
                <a:latin typeface="Abadi"/>
              </a:rPr>
              <a:t>We loaded the SpaceX dataset into a PostgreSQL database without leaving the jupyter notebook.</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We applied EDA with SQL to get insight from the data. We wrote queries to find out for instance:</a:t>
            </a:r>
            <a:endParaRPr b="0" lang="en-US" sz="2200" spc="-1" strike="noStrike">
              <a:solidFill>
                <a:srgbClr val="000000"/>
              </a:solidFill>
              <a:latin typeface="Calibri"/>
            </a:endParaRPr>
          </a:p>
          <a:p>
            <a:pPr>
              <a:lnSpc>
                <a:spcPct val="100000"/>
              </a:lnSpc>
              <a:spcBef>
                <a:spcPts val="1400"/>
              </a:spcBef>
            </a:pPr>
            <a:r>
              <a:rPr b="0" lang="en-US" sz="1700" spc="-1" strike="noStrike">
                <a:solidFill>
                  <a:srgbClr val="767171"/>
                </a:solidFill>
                <a:latin typeface="Abadi"/>
              </a:rPr>
              <a:t>The names of unique launch sites in the space mission.</a:t>
            </a:r>
            <a:endParaRPr b="0" lang="en-US" sz="1700" spc="-1" strike="noStrike">
              <a:solidFill>
                <a:srgbClr val="000000"/>
              </a:solidFill>
              <a:latin typeface="Calibri"/>
            </a:endParaRPr>
          </a:p>
          <a:p>
            <a:pPr>
              <a:lnSpc>
                <a:spcPct val="100000"/>
              </a:lnSpc>
              <a:spcBef>
                <a:spcPts val="1400"/>
              </a:spcBef>
            </a:pPr>
            <a:r>
              <a:rPr b="0" lang="en-US" sz="1700" spc="-1" strike="noStrike">
                <a:solidFill>
                  <a:srgbClr val="767171"/>
                </a:solidFill>
                <a:latin typeface="Abadi"/>
              </a:rPr>
              <a:t>The total payload mass carried by boosters launched by NASA (CRS)</a:t>
            </a:r>
            <a:endParaRPr b="0" lang="en-US" sz="1700" spc="-1" strike="noStrike">
              <a:solidFill>
                <a:srgbClr val="000000"/>
              </a:solidFill>
              <a:latin typeface="Calibri"/>
            </a:endParaRPr>
          </a:p>
          <a:p>
            <a:pPr>
              <a:lnSpc>
                <a:spcPct val="100000"/>
              </a:lnSpc>
              <a:spcBef>
                <a:spcPts val="1400"/>
              </a:spcBef>
            </a:pPr>
            <a:r>
              <a:rPr b="0" lang="en-US" sz="1700" spc="-1" strike="noStrike">
                <a:solidFill>
                  <a:srgbClr val="767171"/>
                </a:solidFill>
                <a:latin typeface="Abadi"/>
              </a:rPr>
              <a:t>The average payload mass carried by booster version F9 v1.1</a:t>
            </a:r>
            <a:endParaRPr b="0" lang="en-US" sz="1700" spc="-1" strike="noStrike">
              <a:solidFill>
                <a:srgbClr val="000000"/>
              </a:solidFill>
              <a:latin typeface="Calibri"/>
            </a:endParaRPr>
          </a:p>
          <a:p>
            <a:pPr>
              <a:lnSpc>
                <a:spcPct val="100000"/>
              </a:lnSpc>
              <a:spcBef>
                <a:spcPts val="1400"/>
              </a:spcBef>
            </a:pPr>
            <a:r>
              <a:rPr b="0" lang="en-US" sz="1700" spc="-1" strike="noStrike">
                <a:solidFill>
                  <a:srgbClr val="767171"/>
                </a:solidFill>
                <a:latin typeface="Abadi"/>
              </a:rPr>
              <a:t>The total number of successful and failure mission outcomes</a:t>
            </a:r>
            <a:endParaRPr b="0" lang="en-US" sz="1700" spc="-1" strike="noStrike">
              <a:solidFill>
                <a:srgbClr val="000000"/>
              </a:solidFill>
              <a:latin typeface="Calibri"/>
            </a:endParaRPr>
          </a:p>
          <a:p>
            <a:pPr>
              <a:lnSpc>
                <a:spcPct val="100000"/>
              </a:lnSpc>
              <a:spcBef>
                <a:spcPts val="1400"/>
              </a:spcBef>
            </a:pPr>
            <a:r>
              <a:rPr b="0" lang="en-US" sz="1700" spc="-1" strike="noStrike">
                <a:solidFill>
                  <a:srgbClr val="767171"/>
                </a:solidFill>
                <a:latin typeface="Abadi"/>
              </a:rPr>
              <a:t>The failed landing outcomes in drone ship, their booster version and launch site names.</a:t>
            </a:r>
            <a:endParaRPr b="0" lang="en-US" sz="1700" spc="-1" strike="noStrike">
              <a:solidFill>
                <a:srgbClr val="000000"/>
              </a:solidFill>
              <a:latin typeface="Calibri"/>
            </a:endParaRPr>
          </a:p>
          <a:p>
            <a:pPr>
              <a:lnSpc>
                <a:spcPct val="100000"/>
              </a:lnSpc>
              <a:spcBef>
                <a:spcPts val="1400"/>
              </a:spcBef>
            </a:pPr>
            <a:endParaRPr b="0" lang="en-US" sz="1700" spc="-1" strike="noStrike">
              <a:solidFill>
                <a:srgbClr val="000000"/>
              </a:solidFill>
              <a:latin typeface="Calibri"/>
            </a:endParaRPr>
          </a:p>
          <a:p>
            <a:pPr>
              <a:lnSpc>
                <a:spcPct val="100000"/>
              </a:lnSpc>
              <a:spcBef>
                <a:spcPts val="1400"/>
              </a:spcBef>
            </a:pPr>
            <a:r>
              <a:rPr b="0" lang="en-US" sz="1700" spc="-1" strike="noStrike">
                <a:solidFill>
                  <a:srgbClr val="767171"/>
                </a:solidFill>
                <a:latin typeface="Abadi"/>
              </a:rPr>
              <a:t>Link</a:t>
            </a:r>
            <a:endParaRPr b="0" lang="en-US" sz="1700" spc="-1" strike="noStrike">
              <a:solidFill>
                <a:srgbClr val="000000"/>
              </a:solidFill>
              <a:latin typeface="Calibri"/>
            </a:endParaRPr>
          </a:p>
          <a:p>
            <a:pPr>
              <a:lnSpc>
                <a:spcPct val="100000"/>
              </a:lnSpc>
            </a:pPr>
            <a:endParaRPr b="0" lang="en-US" sz="1700" spc="-1" strike="noStrike">
              <a:solidFill>
                <a:srgbClr val="000000"/>
              </a:solidFill>
              <a:latin typeface="Calibri"/>
            </a:endParaRPr>
          </a:p>
          <a:p>
            <a:pPr>
              <a:lnSpc>
                <a:spcPct val="100000"/>
              </a:lnSpc>
            </a:pPr>
            <a:endParaRPr b="0" lang="en-US" sz="1700" spc="-1" strike="noStrike">
              <a:solidFill>
                <a:srgbClr val="000000"/>
              </a:solidFill>
              <a:latin typeface="Calibri"/>
            </a:endParaRPr>
          </a:p>
          <a:p>
            <a:pPr>
              <a:lnSpc>
                <a:spcPct val="100000"/>
              </a:lnSpc>
            </a:pPr>
            <a:endParaRPr b="0" lang="en-US" sz="1700" spc="-1" strike="noStrike">
              <a:solidFill>
                <a:srgbClr val="000000"/>
              </a:solidFill>
              <a:latin typeface="Calibri"/>
            </a:endParaRPr>
          </a:p>
        </p:txBody>
      </p:sp>
      <p:sp>
        <p:nvSpPr>
          <p:cNvPr id="205"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EDA with SQL</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06"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AC2DC7BF-739D-40AD-8896-F894929D858A}" type="slidenum">
              <a:rPr b="0" lang="en-US" sz="1600" spc="-1" strike="noStrike">
                <a:solidFill>
                  <a:srgbClr val="1c7ddb"/>
                </a:solidFill>
                <a:latin typeface="Abadi"/>
              </a:rPr>
              <a:t>12</a:t>
            </a:fld>
            <a:endParaRPr b="0" lang="en-IN" sz="1600" spc="-1" strike="noStrike">
              <a:latin typeface="Times New Roman"/>
            </a:endParaRPr>
          </a:p>
        </p:txBody>
      </p:sp>
      <p:sp>
        <p:nvSpPr>
          <p:cNvPr id="207" name="TextShape 2"/>
          <p:cNvSpPr txBox="1"/>
          <p:nvPr/>
        </p:nvSpPr>
        <p:spPr>
          <a:xfrm>
            <a:off x="838080" y="1874880"/>
            <a:ext cx="10515240" cy="4350960"/>
          </a:xfrm>
          <a:prstGeom prst="rect">
            <a:avLst/>
          </a:prstGeom>
          <a:noFill/>
          <a:ln>
            <a:noFill/>
          </a:ln>
        </p:spPr>
        <p:txBody>
          <a:bodyPr lIns="90000" rIns="90000" tIns="45000" bIns="45000">
            <a:normAutofit fontScale="97000"/>
          </a:bodyPr>
          <a:p>
            <a:pPr>
              <a:lnSpc>
                <a:spcPct val="100000"/>
              </a:lnSpc>
              <a:spcBef>
                <a:spcPts val="1400"/>
              </a:spcBef>
            </a:pPr>
            <a:r>
              <a:rPr b="0" lang="en-US" sz="2200" spc="-1" strike="noStrike">
                <a:solidFill>
                  <a:srgbClr val="292929"/>
                </a:solidFill>
                <a:latin typeface="Abadi"/>
              </a:rPr>
              <a:t>We marked all launch sites, and added map objects such as markers, circles, lines to mark the success or failure of launches for each site on the folium map.</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We assigned the feature launch outcomes (failure or success) to class 0 and 1.i.e., 0 for failure, and 1 for success.</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Using the color-labeled marker clusters, we identified which launch sites have relatively high success rate. </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We calculated the distances between a launch site to its proximities. We answered some question for instance:</a:t>
            </a:r>
            <a:endParaRPr b="0" lang="en-US" sz="2200" spc="-1" strike="noStrike">
              <a:solidFill>
                <a:srgbClr val="000000"/>
              </a:solidFill>
              <a:latin typeface="Calibri"/>
            </a:endParaRPr>
          </a:p>
          <a:p>
            <a:pPr>
              <a:lnSpc>
                <a:spcPct val="100000"/>
              </a:lnSpc>
              <a:spcBef>
                <a:spcPts val="1400"/>
              </a:spcBef>
            </a:pPr>
            <a:r>
              <a:rPr b="0" lang="en-US" sz="1800" spc="-1" strike="noStrike">
                <a:solidFill>
                  <a:srgbClr val="767171"/>
                </a:solidFill>
                <a:latin typeface="Abadi"/>
              </a:rPr>
              <a:t>Are launch sites near railways, highways and coastlines.</a:t>
            </a:r>
            <a:endParaRPr b="0" lang="en-US" sz="1800" spc="-1" strike="noStrike">
              <a:solidFill>
                <a:srgbClr val="000000"/>
              </a:solidFill>
              <a:latin typeface="Calibri"/>
            </a:endParaRPr>
          </a:p>
          <a:p>
            <a:pPr>
              <a:lnSpc>
                <a:spcPct val="100000"/>
              </a:lnSpc>
              <a:spcBef>
                <a:spcPts val="1400"/>
              </a:spcBef>
            </a:pPr>
            <a:r>
              <a:rPr b="0" lang="en-US" sz="1800" spc="-1" strike="noStrike">
                <a:solidFill>
                  <a:srgbClr val="767171"/>
                </a:solidFill>
                <a:latin typeface="Abadi"/>
              </a:rPr>
              <a:t>Do launch sites keep certain distance away from cities</a:t>
            </a:r>
            <a:endParaRPr b="0" lang="en-US" sz="1800" spc="-1" strike="noStrike">
              <a:solidFill>
                <a:srgbClr val="000000"/>
              </a:solidFill>
              <a:latin typeface="Calibri"/>
            </a:endParaRPr>
          </a:p>
          <a:p>
            <a:pPr>
              <a:lnSpc>
                <a:spcPct val="100000"/>
              </a:lnSpc>
            </a:pPr>
            <a:endParaRPr b="0" lang="en-US" sz="1800" spc="-1" strike="noStrike">
              <a:solidFill>
                <a:srgbClr val="000000"/>
              </a:solidFill>
              <a:latin typeface="Calibri"/>
            </a:endParaRPr>
          </a:p>
          <a:p>
            <a:pPr>
              <a:lnSpc>
                <a:spcPct val="100000"/>
              </a:lnSpc>
            </a:pPr>
            <a:endParaRPr b="0" lang="en-US" sz="1800" spc="-1" strike="noStrike">
              <a:solidFill>
                <a:srgbClr val="000000"/>
              </a:solidFill>
              <a:latin typeface="Calibri"/>
            </a:endParaRPr>
          </a:p>
        </p:txBody>
      </p:sp>
      <p:sp>
        <p:nvSpPr>
          <p:cNvPr id="208"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Build an Interactive Map with Folium</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09"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808F8C92-CB6F-485B-8CD8-049BF11E2B0C}" type="slidenum">
              <a:rPr b="0" lang="en-US" sz="1600" spc="-1" strike="noStrike">
                <a:solidFill>
                  <a:srgbClr val="1c7ddb"/>
                </a:solidFill>
                <a:latin typeface="Abadi"/>
              </a:rPr>
              <a:t>13</a:t>
            </a:fld>
            <a:endParaRPr b="0" lang="en-IN" sz="1600" spc="-1" strike="noStrike">
              <a:latin typeface="Times New Roman"/>
            </a:endParaRPr>
          </a:p>
        </p:txBody>
      </p:sp>
      <p:sp>
        <p:nvSpPr>
          <p:cNvPr id="210" name="TextShape 2"/>
          <p:cNvSpPr txBox="1"/>
          <p:nvPr/>
        </p:nvSpPr>
        <p:spPr>
          <a:xfrm>
            <a:off x="770040" y="1825560"/>
            <a:ext cx="9745200" cy="4350960"/>
          </a:xfrm>
          <a:prstGeom prst="rect">
            <a:avLst/>
          </a:prstGeom>
          <a:noFill/>
          <a:ln>
            <a:noFill/>
          </a:ln>
        </p:spPr>
        <p:txBody>
          <a:bodyPr>
            <a:normAutofit/>
          </a:bodyPr>
          <a:p>
            <a:pPr>
              <a:lnSpc>
                <a:spcPct val="100000"/>
              </a:lnSpc>
              <a:spcBef>
                <a:spcPts val="1400"/>
              </a:spcBef>
            </a:pPr>
            <a:r>
              <a:rPr b="0" lang="en-US" sz="2200" spc="-1" strike="noStrike">
                <a:solidFill>
                  <a:srgbClr val="292929"/>
                </a:solidFill>
                <a:latin typeface="Abadi"/>
              </a:rPr>
              <a:t>We built an interactive dashboard with Plotly dash</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We plotted pie charts showing the total launches by a certain sites</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We plotted scatter graph showing the relationship with Outcome and Payload Mass (Kg) for the different booster version.</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Link</a:t>
            </a:r>
            <a:endParaRPr b="0" lang="en-US" sz="2200" spc="-1" strike="noStrike">
              <a:solidFill>
                <a:srgbClr val="000000"/>
              </a:solidFill>
              <a:latin typeface="Calibri"/>
            </a:endParaRPr>
          </a:p>
          <a:p>
            <a:pPr>
              <a:lnSpc>
                <a:spcPct val="100000"/>
              </a:lnSpc>
            </a:pPr>
            <a:endParaRPr b="0" lang="en-US" sz="2200" spc="-1" strike="noStrike">
              <a:solidFill>
                <a:srgbClr val="000000"/>
              </a:solidFill>
              <a:latin typeface="Calibri"/>
            </a:endParaRPr>
          </a:p>
        </p:txBody>
      </p:sp>
      <p:sp>
        <p:nvSpPr>
          <p:cNvPr id="211"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Build a Dashboard with Plotly Dash</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12"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912F6B22-DDA1-4608-B7F1-EACCB23EE002}" type="slidenum">
              <a:rPr b="0" lang="en-US" sz="1600" spc="-1" strike="noStrike">
                <a:solidFill>
                  <a:srgbClr val="1c7ddb"/>
                </a:solidFill>
                <a:latin typeface="Abadi"/>
              </a:rPr>
              <a:t>14</a:t>
            </a:fld>
            <a:endParaRPr b="0" lang="en-IN" sz="1600" spc="-1" strike="noStrike">
              <a:latin typeface="Times New Roman"/>
            </a:endParaRPr>
          </a:p>
        </p:txBody>
      </p:sp>
      <p:sp>
        <p:nvSpPr>
          <p:cNvPr id="213" name="TextShape 2"/>
          <p:cNvSpPr txBox="1"/>
          <p:nvPr/>
        </p:nvSpPr>
        <p:spPr>
          <a:xfrm>
            <a:off x="770040" y="1825560"/>
            <a:ext cx="9745200" cy="4350960"/>
          </a:xfrm>
          <a:prstGeom prst="rect">
            <a:avLst/>
          </a:prstGeom>
          <a:noFill/>
          <a:ln>
            <a:noFill/>
          </a:ln>
        </p:spPr>
        <p:txBody>
          <a:bodyPr lIns="90000" rIns="90000" tIns="45000" bIns="45000">
            <a:normAutofit/>
          </a:bodyPr>
          <a:p>
            <a:pPr>
              <a:lnSpc>
                <a:spcPct val="100000"/>
              </a:lnSpc>
              <a:spcBef>
                <a:spcPts val="1400"/>
              </a:spcBef>
            </a:pPr>
            <a:r>
              <a:rPr b="0" lang="en-US" sz="2200" spc="-1" strike="noStrike">
                <a:solidFill>
                  <a:srgbClr val="292929"/>
                </a:solidFill>
                <a:latin typeface="Abadi"/>
              </a:rPr>
              <a:t>We loaded the data using numpy and pandas, transformed the data, split our data into training and testing.</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We built different machine learning models and tune different hyperparameters using GridSearchCV.</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We used accuracy as the metric for our model, improved the model using feature engineering and algorithm tuning.</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We found the best performing classification model.</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LINK - Week4</a:t>
            </a:r>
            <a:endParaRPr b="0" lang="en-US" sz="2200" spc="-1" strike="noStrike">
              <a:solidFill>
                <a:srgbClr val="000000"/>
              </a:solidFill>
              <a:latin typeface="Calibri"/>
            </a:endParaRPr>
          </a:p>
          <a:p>
            <a:pPr>
              <a:lnSpc>
                <a:spcPct val="100000"/>
              </a:lnSpc>
            </a:pPr>
            <a:endParaRPr b="0" lang="en-US" sz="2200" spc="-1" strike="noStrike">
              <a:solidFill>
                <a:srgbClr val="000000"/>
              </a:solidFill>
              <a:latin typeface="Calibri"/>
            </a:endParaRPr>
          </a:p>
        </p:txBody>
      </p:sp>
      <p:sp>
        <p:nvSpPr>
          <p:cNvPr id="214"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Predictive Analysis (Classification)</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15" name="CustomShape 1"/>
          <p:cNvSpPr/>
          <p:nvPr/>
        </p:nvSpPr>
        <p:spPr>
          <a:xfrm>
            <a:off x="840960" y="1807200"/>
            <a:ext cx="7068240" cy="1621440"/>
          </a:xfrm>
          <a:prstGeom prst="rect">
            <a:avLst/>
          </a:prstGeom>
          <a:noFill/>
          <a:ln>
            <a:noFill/>
          </a:ln>
        </p:spPr>
        <p:style>
          <a:lnRef idx="0"/>
          <a:fillRef idx="0"/>
          <a:effectRef idx="0"/>
          <a:fontRef idx="minor"/>
        </p:style>
        <p:txBody>
          <a:bodyPr>
            <a:normAutofit/>
          </a:bodyPr>
          <a:p>
            <a:pPr marL="228600" indent="-228240">
              <a:lnSpc>
                <a:spcPct val="100000"/>
              </a:lnSpc>
              <a:spcBef>
                <a:spcPts val="1400"/>
              </a:spcBef>
              <a:buClr>
                <a:srgbClr val="292929"/>
              </a:buClr>
              <a:buFont typeface="Arial"/>
              <a:buAutoNum type="arabicParenR"/>
            </a:pPr>
            <a:r>
              <a:rPr b="0" lang="en-US" sz="2200" spc="-1" strike="noStrike">
                <a:solidFill>
                  <a:srgbClr val="292929"/>
                </a:solidFill>
                <a:latin typeface="Abadi"/>
              </a:rPr>
              <a:t>Exploratory data analysis results</a:t>
            </a:r>
            <a:endParaRPr b="0" lang="en-IN" sz="2200" spc="-1" strike="noStrike">
              <a:latin typeface="Arial"/>
            </a:endParaRPr>
          </a:p>
          <a:p>
            <a:pPr marL="228600" indent="-228240">
              <a:lnSpc>
                <a:spcPct val="100000"/>
              </a:lnSpc>
              <a:spcBef>
                <a:spcPts val="1400"/>
              </a:spcBef>
              <a:buClr>
                <a:srgbClr val="292929"/>
              </a:buClr>
              <a:buFont typeface="Arial"/>
              <a:buAutoNum type="arabicParenR"/>
            </a:pPr>
            <a:r>
              <a:rPr b="0" lang="en-US" sz="2200" spc="-1" strike="noStrike">
                <a:solidFill>
                  <a:srgbClr val="292929"/>
                </a:solidFill>
                <a:latin typeface="Abadi"/>
              </a:rPr>
              <a:t>Interactive analytic s demo in screenshots</a:t>
            </a:r>
            <a:endParaRPr b="0" lang="en-IN" sz="2200" spc="-1" strike="noStrike">
              <a:latin typeface="Arial"/>
            </a:endParaRPr>
          </a:p>
          <a:p>
            <a:pPr marL="228600" indent="-228240">
              <a:lnSpc>
                <a:spcPct val="100000"/>
              </a:lnSpc>
              <a:spcBef>
                <a:spcPts val="1400"/>
              </a:spcBef>
              <a:buClr>
                <a:srgbClr val="292929"/>
              </a:buClr>
              <a:buFont typeface="Arial"/>
              <a:buAutoNum type="arabicParenR"/>
            </a:pPr>
            <a:r>
              <a:rPr b="0" lang="en-US" sz="2200" spc="-1" strike="noStrike">
                <a:solidFill>
                  <a:srgbClr val="292929"/>
                </a:solidFill>
                <a:latin typeface="Abadi"/>
              </a:rPr>
              <a:t>Predictive analysis results</a:t>
            </a:r>
            <a:endParaRPr b="0" lang="en-IN" sz="2200" spc="-1" strike="noStrike">
              <a:latin typeface="Arial"/>
            </a:endParaRPr>
          </a:p>
          <a:p>
            <a:pPr>
              <a:lnSpc>
                <a:spcPct val="90000"/>
              </a:lnSpc>
              <a:spcBef>
                <a:spcPts val="499"/>
              </a:spcBef>
            </a:pPr>
            <a:endParaRPr b="0" lang="en-IN" sz="2200" spc="-1" strike="noStrike">
              <a:latin typeface="Arial"/>
            </a:endParaRPr>
          </a:p>
          <a:p>
            <a:pPr marL="457200">
              <a:lnSpc>
                <a:spcPct val="90000"/>
              </a:lnSpc>
              <a:spcBef>
                <a:spcPts val="499"/>
              </a:spcBef>
              <a:tabLst>
                <a:tab algn="l" pos="0"/>
              </a:tabLst>
            </a:pPr>
            <a:endParaRPr b="0" lang="en-IN" sz="2200" spc="-1" strike="noStrike">
              <a:latin typeface="Arial"/>
            </a:endParaRPr>
          </a:p>
        </p:txBody>
      </p:sp>
      <p:sp>
        <p:nvSpPr>
          <p:cNvPr id="216" name="TextShape 2"/>
          <p:cNvSpPr txBox="1"/>
          <p:nvPr/>
        </p:nvSpPr>
        <p:spPr>
          <a:xfrm>
            <a:off x="8714880" y="6025680"/>
            <a:ext cx="2742840" cy="401400"/>
          </a:xfrm>
          <a:prstGeom prst="rect">
            <a:avLst/>
          </a:prstGeom>
          <a:noFill/>
          <a:ln>
            <a:noFill/>
          </a:ln>
        </p:spPr>
        <p:txBody>
          <a:bodyPr anchor="ctr">
            <a:noAutofit/>
          </a:bodyPr>
          <a:p>
            <a:pPr algn="r">
              <a:lnSpc>
                <a:spcPct val="100000"/>
              </a:lnSpc>
            </a:pPr>
            <a:fld id="{EB3877AA-FA4D-45EE-BBAB-696158DF6609}" type="slidenum">
              <a:rPr b="0" lang="en-US" sz="1600" spc="-1" strike="noStrike">
                <a:solidFill>
                  <a:srgbClr val="1c7ddb"/>
                </a:solidFill>
                <a:latin typeface="Abadi"/>
              </a:rPr>
              <a:t>16</a:t>
            </a:fld>
            <a:endParaRPr b="0" lang="en-IN" sz="1600" spc="-1" strike="noStrike">
              <a:latin typeface="Times New Roman"/>
            </a:endParaRPr>
          </a:p>
        </p:txBody>
      </p:sp>
      <p:sp>
        <p:nvSpPr>
          <p:cNvPr id="217"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Results</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18" name="CustomShape 1"/>
          <p:cNvSpPr/>
          <p:nvPr/>
        </p:nvSpPr>
        <p:spPr>
          <a:xfrm>
            <a:off x="704160" y="2529720"/>
            <a:ext cx="1246320" cy="364680"/>
          </a:xfrm>
          <a:prstGeom prst="rect">
            <a:avLst/>
          </a:prstGeom>
          <a:solidFill>
            <a:srgbClr val="0948cb"/>
          </a:solid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rPr>
              <a:t>Section 2</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19"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1ECD4EDE-4EB3-47E3-952C-D46DEF8E3718}" type="slidenum">
              <a:rPr b="0" lang="en-US" sz="1600" spc="-1" strike="noStrike">
                <a:solidFill>
                  <a:srgbClr val="1c7ddb"/>
                </a:solidFill>
                <a:latin typeface="Abadi"/>
              </a:rPr>
              <a:t>16</a:t>
            </a:fld>
            <a:endParaRPr b="0" lang="en-IN" sz="1600" spc="-1" strike="noStrike">
              <a:latin typeface="Times New Roman"/>
            </a:endParaRPr>
          </a:p>
        </p:txBody>
      </p:sp>
      <p:sp>
        <p:nvSpPr>
          <p:cNvPr id="220" name="TextShape 2"/>
          <p:cNvSpPr txBox="1"/>
          <p:nvPr/>
        </p:nvSpPr>
        <p:spPr>
          <a:xfrm>
            <a:off x="865080" y="2057400"/>
            <a:ext cx="3931920" cy="3811320"/>
          </a:xfrm>
          <a:prstGeom prst="rect">
            <a:avLst/>
          </a:prstGeom>
          <a:noFill/>
          <a:ln>
            <a:noFill/>
          </a:ln>
        </p:spPr>
        <p:txBody>
          <a:bodyPr lIns="90000" rIns="90000" tIns="45000" bIns="45000">
            <a:normAutofit/>
          </a:bodyPr>
          <a:p>
            <a:pPr marL="228600" indent="-228240">
              <a:lnSpc>
                <a:spcPct val="100000"/>
              </a:lnSpc>
              <a:spcBef>
                <a:spcPts val="1400"/>
              </a:spcBef>
              <a:buClr>
                <a:srgbClr val="292929"/>
              </a:buClr>
              <a:buFont typeface="Arial"/>
              <a:buChar char="•"/>
            </a:pPr>
            <a:r>
              <a:rPr b="0" lang="en-CA" sz="2200" spc="-1" strike="noStrike">
                <a:solidFill>
                  <a:srgbClr val="292929"/>
                </a:solidFill>
                <a:latin typeface="Abadi"/>
              </a:rPr>
              <a:t> </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a:p>
            <a:pPr marL="228600" indent="-228240">
              <a:lnSpc>
                <a:spcPct val="100000"/>
              </a:lnSpc>
              <a:spcBef>
                <a:spcPts val="1400"/>
              </a:spcBef>
              <a:buClr>
                <a:srgbClr val="292929"/>
              </a:buClr>
              <a:buFont typeface="Arial"/>
              <a:buChar char="•"/>
            </a:pPr>
            <a:endParaRPr b="0" lang="en-US" sz="2200" spc="-1" strike="noStrike">
              <a:solidFill>
                <a:srgbClr val="000000"/>
              </a:solidFill>
              <a:latin typeface="Calibri"/>
            </a:endParaRPr>
          </a:p>
        </p:txBody>
      </p:sp>
      <p:sp>
        <p:nvSpPr>
          <p:cNvPr id="221"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Flight Number vs. Launch Site</a:t>
            </a:r>
            <a:endParaRPr b="0" lang="en-IN" sz="4000" spc="-1" strike="noStrike">
              <a:latin typeface="Arial"/>
            </a:endParaRPr>
          </a:p>
        </p:txBody>
      </p:sp>
      <p:sp>
        <p:nvSpPr>
          <p:cNvPr id="222" name="TextShape 4"/>
          <p:cNvSpPr txBox="1"/>
          <p:nvPr/>
        </p:nvSpPr>
        <p:spPr>
          <a:xfrm>
            <a:off x="865080" y="2057400"/>
            <a:ext cx="10592640" cy="966960"/>
          </a:xfrm>
          <a:prstGeom prst="rect">
            <a:avLst/>
          </a:prstGeom>
          <a:noFill/>
          <a:ln>
            <a:noFill/>
          </a:ln>
        </p:spPr>
        <p:txBody>
          <a:bodyPr lIns="90000" rIns="90000" tIns="45000" bIns="45000">
            <a:normAutofit/>
          </a:bodyPr>
          <a:p>
            <a:pPr marL="228600" indent="-228240">
              <a:lnSpc>
                <a:spcPct val="100000"/>
              </a:lnSpc>
              <a:spcBef>
                <a:spcPts val="1400"/>
              </a:spcBef>
              <a:buClr>
                <a:srgbClr val="292929"/>
              </a:buClr>
              <a:buFont typeface="Arial"/>
              <a:buChar char="•"/>
            </a:pPr>
            <a:r>
              <a:rPr b="0" lang="en-US" sz="2200" spc="-1" strike="noStrike">
                <a:solidFill>
                  <a:srgbClr val="292929"/>
                </a:solidFill>
                <a:latin typeface="Abadi"/>
              </a:rPr>
              <a:t>From the plot, we found that the larger the flight amount at a launch site, the greater the success rate at a launch site.</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p:txBody>
      </p:sp>
      <p:pic>
        <p:nvPicPr>
          <p:cNvPr id="223" name="" descr=""/>
          <p:cNvPicPr/>
          <p:nvPr/>
        </p:nvPicPr>
        <p:blipFill>
          <a:blip r:embed="rId2"/>
          <a:stretch/>
        </p:blipFill>
        <p:spPr>
          <a:xfrm>
            <a:off x="1179000" y="2952000"/>
            <a:ext cx="9405000" cy="311472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24"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F1A1AAD1-F182-45FD-80FA-BD1EF3AD4F14}" type="slidenum">
              <a:rPr b="0" lang="en-US" sz="1600" spc="-1" strike="noStrike">
                <a:solidFill>
                  <a:srgbClr val="1c7ddb"/>
                </a:solidFill>
                <a:latin typeface="Abadi"/>
              </a:rPr>
              <a:t>18</a:t>
            </a:fld>
            <a:endParaRPr b="0" lang="en-IN" sz="1600" spc="-1" strike="noStrike">
              <a:latin typeface="Times New Roman"/>
            </a:endParaRPr>
          </a:p>
        </p:txBody>
      </p:sp>
      <p:sp>
        <p:nvSpPr>
          <p:cNvPr id="225" name="TextShape 2"/>
          <p:cNvSpPr txBox="1"/>
          <p:nvPr/>
        </p:nvSpPr>
        <p:spPr>
          <a:xfrm>
            <a:off x="770040" y="2069640"/>
            <a:ext cx="3931920" cy="3811320"/>
          </a:xfrm>
          <a:prstGeom prst="rect">
            <a:avLst/>
          </a:prstGeom>
          <a:noFill/>
          <a:ln>
            <a:noFill/>
          </a:ln>
        </p:spPr>
        <p:txBody>
          <a:bodyPr lIns="90000" rIns="90000" tIns="45000" bIns="45000">
            <a:normAutofit/>
          </a:bodyPr>
          <a:p>
            <a:endParaRPr b="0" lang="en-US" sz="2800" spc="-1" strike="noStrike">
              <a:solidFill>
                <a:srgbClr val="000000"/>
              </a:solidFill>
              <a:latin typeface="Calibri"/>
            </a:endParaRPr>
          </a:p>
        </p:txBody>
      </p:sp>
      <p:sp>
        <p:nvSpPr>
          <p:cNvPr id="226"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Payload vs. Launch Site</a:t>
            </a:r>
            <a:endParaRPr b="0" lang="en-IN" sz="4000" spc="-1" strike="noStrike">
              <a:latin typeface="Arial"/>
            </a:endParaRPr>
          </a:p>
        </p:txBody>
      </p:sp>
      <p:pic>
        <p:nvPicPr>
          <p:cNvPr id="227" name="" descr=""/>
          <p:cNvPicPr/>
          <p:nvPr/>
        </p:nvPicPr>
        <p:blipFill>
          <a:blip r:embed="rId2"/>
          <a:stretch/>
        </p:blipFill>
        <p:spPr>
          <a:xfrm>
            <a:off x="1584000" y="1584000"/>
            <a:ext cx="10008000" cy="467784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66" name="TextShape 1"/>
          <p:cNvSpPr txBox="1"/>
          <p:nvPr/>
        </p:nvSpPr>
        <p:spPr>
          <a:xfrm>
            <a:off x="8714880" y="6025680"/>
            <a:ext cx="2742840" cy="401400"/>
          </a:xfrm>
          <a:prstGeom prst="rect">
            <a:avLst/>
          </a:prstGeom>
          <a:noFill/>
          <a:ln>
            <a:noFill/>
          </a:ln>
        </p:spPr>
        <p:txBody>
          <a:bodyPr anchor="ctr">
            <a:normAutofit/>
          </a:bodyPr>
          <a:p>
            <a:pPr algn="r">
              <a:lnSpc>
                <a:spcPct val="100000"/>
              </a:lnSpc>
            </a:pPr>
            <a:fld id="{D4D3E96A-FE9E-4DFC-9AF3-1B6E4E637E31}" type="slidenum">
              <a:rPr b="0" lang="en-US" sz="1600" spc="-1" strike="noStrike">
                <a:solidFill>
                  <a:srgbClr val="1c7ddb"/>
                </a:solidFill>
                <a:latin typeface="Abadi"/>
              </a:rPr>
              <a:t>2</a:t>
            </a:fld>
            <a:endParaRPr b="0" lang="en-IN" sz="1600" spc="-1" strike="noStrike">
              <a:latin typeface="Times New Roman"/>
            </a:endParaRPr>
          </a:p>
        </p:txBody>
      </p:sp>
      <p:sp>
        <p:nvSpPr>
          <p:cNvPr id="167" name="CustomShape 2"/>
          <p:cNvSpPr/>
          <p:nvPr/>
        </p:nvSpPr>
        <p:spPr>
          <a:xfrm>
            <a:off x="958680" y="2113200"/>
            <a:ext cx="5166720" cy="3320640"/>
          </a:xfrm>
          <a:prstGeom prst="rect">
            <a:avLst/>
          </a:prstGeom>
          <a:noFill/>
          <a:ln>
            <a:noFill/>
          </a:ln>
        </p:spPr>
        <p:style>
          <a:lnRef idx="0"/>
          <a:fillRef idx="0"/>
          <a:effectRef idx="0"/>
          <a:fontRef idx="minor"/>
        </p:style>
        <p:txBody>
          <a:bodyPr>
            <a:normAutofit/>
          </a:bodyPr>
          <a:p>
            <a:pPr marL="228600" indent="-228240">
              <a:lnSpc>
                <a:spcPct val="100000"/>
              </a:lnSpc>
              <a:spcBef>
                <a:spcPts val="1400"/>
              </a:spcBef>
              <a:buClr>
                <a:srgbClr val="292929"/>
              </a:buClr>
              <a:buFont typeface="Arial"/>
              <a:buChar char="•"/>
            </a:pPr>
            <a:r>
              <a:rPr b="0" lang="en-US" sz="2200" spc="-1" strike="noStrike">
                <a:solidFill>
                  <a:srgbClr val="292929"/>
                </a:solidFill>
                <a:latin typeface="Abadi"/>
              </a:rPr>
              <a:t>Executive Summary</a:t>
            </a:r>
            <a:endParaRPr b="0" lang="en-IN" sz="2200" spc="-1" strike="noStrike">
              <a:latin typeface="Arial"/>
            </a:endParaRPr>
          </a:p>
          <a:p>
            <a:pPr marL="228600" indent="-228240">
              <a:lnSpc>
                <a:spcPct val="100000"/>
              </a:lnSpc>
              <a:spcBef>
                <a:spcPts val="1400"/>
              </a:spcBef>
              <a:buClr>
                <a:srgbClr val="292929"/>
              </a:buClr>
              <a:buFont typeface="Arial"/>
              <a:buChar char="•"/>
            </a:pPr>
            <a:r>
              <a:rPr b="0" lang="en-US" sz="2200" spc="-1" strike="noStrike">
                <a:solidFill>
                  <a:srgbClr val="292929"/>
                </a:solidFill>
                <a:latin typeface="Abadi"/>
              </a:rPr>
              <a:t>Introduction</a:t>
            </a:r>
            <a:endParaRPr b="0" lang="en-IN" sz="2200" spc="-1" strike="noStrike">
              <a:latin typeface="Arial"/>
            </a:endParaRPr>
          </a:p>
          <a:p>
            <a:pPr marL="228600" indent="-228240">
              <a:lnSpc>
                <a:spcPct val="100000"/>
              </a:lnSpc>
              <a:spcBef>
                <a:spcPts val="1400"/>
              </a:spcBef>
              <a:buClr>
                <a:srgbClr val="292929"/>
              </a:buClr>
              <a:buFont typeface="Arial"/>
              <a:buChar char="•"/>
            </a:pPr>
            <a:r>
              <a:rPr b="0" lang="en-US" sz="2200" spc="-1" strike="noStrike">
                <a:solidFill>
                  <a:srgbClr val="292929"/>
                </a:solidFill>
                <a:latin typeface="Abadi"/>
              </a:rPr>
              <a:t>Methodology</a:t>
            </a:r>
            <a:endParaRPr b="0" lang="en-IN" sz="2200" spc="-1" strike="noStrike">
              <a:latin typeface="Arial"/>
            </a:endParaRPr>
          </a:p>
          <a:p>
            <a:pPr marL="228600" indent="-228240">
              <a:lnSpc>
                <a:spcPct val="100000"/>
              </a:lnSpc>
              <a:spcBef>
                <a:spcPts val="1400"/>
              </a:spcBef>
              <a:buClr>
                <a:srgbClr val="292929"/>
              </a:buClr>
              <a:buFont typeface="Arial"/>
              <a:buChar char="•"/>
            </a:pPr>
            <a:r>
              <a:rPr b="0" lang="en-US" sz="2200" spc="-1" strike="noStrike">
                <a:solidFill>
                  <a:srgbClr val="292929"/>
                </a:solidFill>
                <a:latin typeface="Abadi"/>
              </a:rPr>
              <a:t>Results</a:t>
            </a:r>
            <a:endParaRPr b="0" lang="en-IN" sz="2200" spc="-1" strike="noStrike">
              <a:latin typeface="Arial"/>
            </a:endParaRPr>
          </a:p>
          <a:p>
            <a:pPr marL="228600" indent="-228240">
              <a:lnSpc>
                <a:spcPct val="100000"/>
              </a:lnSpc>
              <a:spcBef>
                <a:spcPts val="1400"/>
              </a:spcBef>
              <a:buClr>
                <a:srgbClr val="292929"/>
              </a:buClr>
              <a:buFont typeface="Arial"/>
              <a:buChar char="•"/>
            </a:pPr>
            <a:r>
              <a:rPr b="0" lang="en-US" sz="2200" spc="-1" strike="noStrike">
                <a:solidFill>
                  <a:srgbClr val="292929"/>
                </a:solidFill>
                <a:latin typeface="Abadi"/>
              </a:rPr>
              <a:t>Conclusion</a:t>
            </a:r>
            <a:endParaRPr b="0" lang="en-IN" sz="2200" spc="-1" strike="noStrike">
              <a:latin typeface="Arial"/>
            </a:endParaRPr>
          </a:p>
          <a:p>
            <a:pPr marL="228600" indent="-228240">
              <a:lnSpc>
                <a:spcPct val="100000"/>
              </a:lnSpc>
              <a:spcBef>
                <a:spcPts val="1400"/>
              </a:spcBef>
              <a:buClr>
                <a:srgbClr val="292929"/>
              </a:buClr>
              <a:buFont typeface="Arial"/>
              <a:buChar char="•"/>
            </a:pPr>
            <a:r>
              <a:rPr b="0" lang="en-US" sz="2200" spc="-1" strike="noStrike">
                <a:solidFill>
                  <a:srgbClr val="292929"/>
                </a:solidFill>
                <a:latin typeface="Abadi"/>
              </a:rPr>
              <a:t>Appendix</a:t>
            </a:r>
            <a:endParaRPr b="0" lang="en-IN" sz="2200" spc="-1" strike="noStrike">
              <a:latin typeface="Arial"/>
            </a:endParaRPr>
          </a:p>
        </p:txBody>
      </p:sp>
      <p:sp>
        <p:nvSpPr>
          <p:cNvPr id="168"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Outline</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28"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76CE9BB5-0D57-45B1-B117-E2F4DBF7BE48}" type="slidenum">
              <a:rPr b="0" lang="en-US" sz="1600" spc="-1" strike="noStrike">
                <a:solidFill>
                  <a:srgbClr val="1c7ddb"/>
                </a:solidFill>
                <a:latin typeface="Abadi"/>
              </a:rPr>
              <a:t>19</a:t>
            </a:fld>
            <a:endParaRPr b="0" lang="en-IN" sz="1600" spc="-1" strike="noStrike">
              <a:latin typeface="Times New Roman"/>
            </a:endParaRPr>
          </a:p>
        </p:txBody>
      </p:sp>
      <p:sp>
        <p:nvSpPr>
          <p:cNvPr id="229" name="TextShape 2"/>
          <p:cNvSpPr txBox="1"/>
          <p:nvPr/>
        </p:nvSpPr>
        <p:spPr>
          <a:xfrm>
            <a:off x="770040" y="2082240"/>
            <a:ext cx="3931920" cy="3811320"/>
          </a:xfrm>
          <a:prstGeom prst="rect">
            <a:avLst/>
          </a:prstGeom>
          <a:noFill/>
          <a:ln>
            <a:noFill/>
          </a:ln>
        </p:spPr>
        <p:txBody>
          <a:bodyPr lIns="90000" rIns="90000" tIns="45000" bIns="45000">
            <a:normAutofit/>
          </a:bodyPr>
          <a:p>
            <a:pPr marL="228600" indent="-228240">
              <a:lnSpc>
                <a:spcPct val="100000"/>
              </a:lnSpc>
              <a:spcBef>
                <a:spcPts val="1400"/>
              </a:spcBef>
              <a:buClr>
                <a:srgbClr val="292929"/>
              </a:buClr>
              <a:buFont typeface="Arial"/>
              <a:buChar char="•"/>
            </a:pPr>
            <a:r>
              <a:rPr b="0" lang="en-CA" sz="2200" spc="-1" strike="noStrike">
                <a:solidFill>
                  <a:srgbClr val="292929"/>
                </a:solidFill>
                <a:latin typeface="Abadi"/>
              </a:rPr>
              <a:t>Show a </a:t>
            </a:r>
            <a:r>
              <a:rPr b="0" lang="en-US" sz="2200" spc="-1" strike="noStrike">
                <a:solidFill>
                  <a:srgbClr val="292929"/>
                </a:solidFill>
                <a:latin typeface="Abadi"/>
              </a:rPr>
              <a:t>bar chart for the success rate of each orbit type</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a:p>
            <a:pPr marL="228600" indent="-228240">
              <a:lnSpc>
                <a:spcPct val="100000"/>
              </a:lnSpc>
              <a:spcBef>
                <a:spcPts val="1400"/>
              </a:spcBef>
              <a:buClr>
                <a:srgbClr val="292929"/>
              </a:buClr>
              <a:buFont typeface="Arial"/>
              <a:buChar char="•"/>
            </a:pPr>
            <a:r>
              <a:rPr b="0" lang="en-US" sz="2200" spc="-1" strike="noStrike">
                <a:solidFill>
                  <a:srgbClr val="292929"/>
                </a:solidFill>
                <a:latin typeface="Abadi"/>
              </a:rPr>
              <a:t>Show the screenshot of the scatter plot with explanations</a:t>
            </a:r>
            <a:endParaRPr b="0" lang="en-US" sz="2200" spc="-1" strike="noStrike">
              <a:solidFill>
                <a:srgbClr val="000000"/>
              </a:solidFill>
              <a:latin typeface="Calibri"/>
            </a:endParaRPr>
          </a:p>
        </p:txBody>
      </p:sp>
      <p:sp>
        <p:nvSpPr>
          <p:cNvPr id="230"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Success Rate vs. Orbit Type</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31"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743F4655-1F11-41E8-BD50-4224CBC9BD23}" type="slidenum">
              <a:rPr b="0" lang="en-US" sz="1600" spc="-1" strike="noStrike">
                <a:solidFill>
                  <a:srgbClr val="1c7ddb"/>
                </a:solidFill>
                <a:latin typeface="Abadi"/>
              </a:rPr>
              <a:t>20</a:t>
            </a:fld>
            <a:endParaRPr b="0" lang="en-IN" sz="1600" spc="-1" strike="noStrike">
              <a:latin typeface="Times New Roman"/>
            </a:endParaRPr>
          </a:p>
        </p:txBody>
      </p:sp>
      <p:sp>
        <p:nvSpPr>
          <p:cNvPr id="232" name="TextShape 2"/>
          <p:cNvSpPr txBox="1"/>
          <p:nvPr/>
        </p:nvSpPr>
        <p:spPr>
          <a:xfrm>
            <a:off x="770040" y="2069640"/>
            <a:ext cx="3931920" cy="3811320"/>
          </a:xfrm>
          <a:prstGeom prst="rect">
            <a:avLst/>
          </a:prstGeom>
          <a:noFill/>
          <a:ln>
            <a:noFill/>
          </a:ln>
        </p:spPr>
        <p:txBody>
          <a:bodyPr lIns="90000" rIns="90000" tIns="45000" bIns="45000">
            <a:normAutofit/>
          </a:bodyPr>
          <a:p>
            <a:pPr>
              <a:lnSpc>
                <a:spcPct val="90000"/>
              </a:lnSpc>
              <a:spcBef>
                <a:spcPts val="1400"/>
              </a:spcBef>
            </a:pPr>
            <a:r>
              <a:rPr b="0" lang="en-US" sz="2200" spc="-1" strike="noStrike">
                <a:solidFill>
                  <a:srgbClr val="000000"/>
                </a:solidFill>
                <a:latin typeface="Abadi"/>
              </a:rPr>
              <a:t>From the plot, we can see that ES-L1, GEO, HEO, SSO, VLEO had the most success rate.</a:t>
            </a:r>
            <a:endParaRPr b="0" lang="en-US" sz="2200" spc="-1" strike="noStrike">
              <a:solidFill>
                <a:srgbClr val="000000"/>
              </a:solidFill>
              <a:latin typeface="Calibri"/>
            </a:endParaRPr>
          </a:p>
          <a:p>
            <a:pPr>
              <a:lnSpc>
                <a:spcPct val="90000"/>
              </a:lnSpc>
              <a:spcBef>
                <a:spcPts val="1400"/>
              </a:spcBef>
            </a:pPr>
            <a:endParaRPr b="0" lang="en-US" sz="2200" spc="-1" strike="noStrike">
              <a:solidFill>
                <a:srgbClr val="000000"/>
              </a:solidFill>
              <a:latin typeface="Calibri"/>
            </a:endParaRPr>
          </a:p>
        </p:txBody>
      </p:sp>
      <p:sp>
        <p:nvSpPr>
          <p:cNvPr id="233"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Flight Number vs. Orbit Type</a:t>
            </a:r>
            <a:endParaRPr b="0" lang="en-IN" sz="4000" spc="-1" strike="noStrike">
              <a:latin typeface="Arial"/>
            </a:endParaRPr>
          </a:p>
        </p:txBody>
      </p:sp>
      <p:pic>
        <p:nvPicPr>
          <p:cNvPr id="234" name="" descr=""/>
          <p:cNvPicPr/>
          <p:nvPr/>
        </p:nvPicPr>
        <p:blipFill>
          <a:blip r:embed="rId2"/>
          <a:stretch/>
        </p:blipFill>
        <p:spPr>
          <a:xfrm>
            <a:off x="4394880" y="2715840"/>
            <a:ext cx="6621120" cy="383616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35"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72E79303-6D8E-4685-A5C3-19242F406F42}" type="slidenum">
              <a:rPr b="0" lang="en-US" sz="1600" spc="-1" strike="noStrike">
                <a:solidFill>
                  <a:srgbClr val="1c7ddb"/>
                </a:solidFill>
                <a:latin typeface="Abadi"/>
              </a:rPr>
              <a:t>21</a:t>
            </a:fld>
            <a:endParaRPr b="0" lang="en-IN" sz="1600" spc="-1" strike="noStrike">
              <a:latin typeface="Times New Roman"/>
            </a:endParaRPr>
          </a:p>
        </p:txBody>
      </p:sp>
      <p:sp>
        <p:nvSpPr>
          <p:cNvPr id="236" name="TextShape 2"/>
          <p:cNvSpPr txBox="1"/>
          <p:nvPr/>
        </p:nvSpPr>
        <p:spPr>
          <a:xfrm>
            <a:off x="770040" y="2057400"/>
            <a:ext cx="3931920" cy="3811320"/>
          </a:xfrm>
          <a:prstGeom prst="rect">
            <a:avLst/>
          </a:prstGeom>
          <a:noFill/>
          <a:ln>
            <a:noFill/>
          </a:ln>
        </p:spPr>
        <p:txBody>
          <a:bodyPr lIns="90000" rIns="90000" tIns="45000" bIns="45000">
            <a:normAutofit/>
          </a:bodyPr>
          <a:p>
            <a:endParaRPr b="0" lang="en-US" sz="2800" spc="-1" strike="noStrike">
              <a:solidFill>
                <a:srgbClr val="000000"/>
              </a:solidFill>
              <a:latin typeface="Calibri"/>
            </a:endParaRPr>
          </a:p>
        </p:txBody>
      </p:sp>
      <p:sp>
        <p:nvSpPr>
          <p:cNvPr id="237"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Payload vs. Orbit Type</a:t>
            </a:r>
            <a:endParaRPr b="0" lang="en-IN" sz="4000" spc="-1" strike="noStrike">
              <a:latin typeface="Arial"/>
            </a:endParaRPr>
          </a:p>
        </p:txBody>
      </p:sp>
      <p:pic>
        <p:nvPicPr>
          <p:cNvPr id="238" name="" descr=""/>
          <p:cNvPicPr/>
          <p:nvPr/>
        </p:nvPicPr>
        <p:blipFill>
          <a:blip r:embed="rId2"/>
          <a:stretch/>
        </p:blipFill>
        <p:spPr>
          <a:xfrm>
            <a:off x="864000" y="1584000"/>
            <a:ext cx="10440000" cy="496800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39"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D76CFD18-4D61-40A6-B98A-CD8D121500FA}" type="slidenum">
              <a:rPr b="0" lang="en-US" sz="1600" spc="-1" strike="noStrike">
                <a:solidFill>
                  <a:srgbClr val="1c7ddb"/>
                </a:solidFill>
                <a:latin typeface="Abadi"/>
              </a:rPr>
              <a:t>22</a:t>
            </a:fld>
            <a:endParaRPr b="0" lang="en-IN" sz="1600" spc="-1" strike="noStrike">
              <a:latin typeface="Times New Roman"/>
            </a:endParaRPr>
          </a:p>
        </p:txBody>
      </p:sp>
      <p:sp>
        <p:nvSpPr>
          <p:cNvPr id="240" name="TextShape 2"/>
          <p:cNvSpPr txBox="1"/>
          <p:nvPr/>
        </p:nvSpPr>
        <p:spPr>
          <a:xfrm>
            <a:off x="770040" y="2069640"/>
            <a:ext cx="3931920" cy="3811320"/>
          </a:xfrm>
          <a:prstGeom prst="rect">
            <a:avLst/>
          </a:prstGeom>
          <a:noFill/>
          <a:ln>
            <a:noFill/>
          </a:ln>
        </p:spPr>
        <p:txBody>
          <a:bodyPr lIns="90000" rIns="90000" tIns="45000" bIns="45000">
            <a:normAutofit/>
          </a:bodyPr>
          <a:p>
            <a:pPr>
              <a:lnSpc>
                <a:spcPct val="90000"/>
              </a:lnSpc>
              <a:spcBef>
                <a:spcPts val="1400"/>
              </a:spcBef>
            </a:pPr>
            <a:r>
              <a:rPr b="0" lang="en-US" sz="2200" spc="-1" strike="noStrike">
                <a:solidFill>
                  <a:srgbClr val="000000"/>
                </a:solidFill>
                <a:latin typeface="Abadi"/>
              </a:rPr>
              <a:t>From the plot, we can </a:t>
            </a:r>
            <a:r>
              <a:rPr b="0" lang="en-US" sz="2200" spc="-1" strike="noStrike">
                <a:solidFill>
                  <a:srgbClr val="000000"/>
                </a:solidFill>
                <a:latin typeface="Abadi"/>
              </a:rPr>
              <a:t>observe that success rate </a:t>
            </a:r>
            <a:r>
              <a:rPr b="0" lang="en-US" sz="2200" spc="-1" strike="noStrike">
                <a:solidFill>
                  <a:srgbClr val="000000"/>
                </a:solidFill>
                <a:latin typeface="Abadi"/>
              </a:rPr>
              <a:t>since 2010 kept on </a:t>
            </a:r>
            <a:r>
              <a:rPr b="0" lang="en-US" sz="2200" spc="-1" strike="noStrike">
                <a:solidFill>
                  <a:srgbClr val="000000"/>
                </a:solidFill>
                <a:latin typeface="Abadi"/>
              </a:rPr>
              <a:t>increasing till 2020.</a:t>
            </a:r>
            <a:endParaRPr b="0" lang="en-US" sz="2200" spc="-1" strike="noStrike">
              <a:solidFill>
                <a:srgbClr val="000000"/>
              </a:solidFill>
              <a:latin typeface="Calibri"/>
            </a:endParaRPr>
          </a:p>
        </p:txBody>
      </p:sp>
      <p:sp>
        <p:nvSpPr>
          <p:cNvPr id="241"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Launch Success Yearly Trend</a:t>
            </a:r>
            <a:endParaRPr b="0" lang="en-IN" sz="4000" spc="-1" strike="noStrike">
              <a:latin typeface="Arial"/>
            </a:endParaRPr>
          </a:p>
        </p:txBody>
      </p:sp>
      <p:pic>
        <p:nvPicPr>
          <p:cNvPr id="242" name="" descr=""/>
          <p:cNvPicPr/>
          <p:nvPr/>
        </p:nvPicPr>
        <p:blipFill>
          <a:blip r:embed="rId2"/>
          <a:stretch/>
        </p:blipFill>
        <p:spPr>
          <a:xfrm>
            <a:off x="4505040" y="2304000"/>
            <a:ext cx="7518960" cy="4240440"/>
          </a:xfrm>
          <a:prstGeom prst="rect">
            <a:avLst/>
          </a:prstGeom>
          <a:ln>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43"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683809AA-2371-4C6D-AB6C-561F358A59A0}" type="slidenum">
              <a:rPr b="0" lang="en-US" sz="1600" spc="-1" strike="noStrike">
                <a:solidFill>
                  <a:srgbClr val="1c7ddb"/>
                </a:solidFill>
                <a:latin typeface="Abadi"/>
              </a:rPr>
              <a:t>23</a:t>
            </a:fld>
            <a:endParaRPr b="0" lang="en-IN" sz="1600" spc="-1" strike="noStrike">
              <a:latin typeface="Times New Roman"/>
            </a:endParaRPr>
          </a:p>
        </p:txBody>
      </p:sp>
      <p:sp>
        <p:nvSpPr>
          <p:cNvPr id="244" name="TextShape 2"/>
          <p:cNvSpPr txBox="1"/>
          <p:nvPr/>
        </p:nvSpPr>
        <p:spPr>
          <a:xfrm>
            <a:off x="770040" y="1825560"/>
            <a:ext cx="9745200" cy="4350960"/>
          </a:xfrm>
          <a:prstGeom prst="rect">
            <a:avLst/>
          </a:prstGeom>
          <a:noFill/>
          <a:ln>
            <a:noFill/>
          </a:ln>
        </p:spPr>
        <p:txBody>
          <a:bodyPr lIns="90000" rIns="90000" tIns="45000" bIns="45000">
            <a:normAutofit/>
          </a:bodyPr>
          <a:p>
            <a:pPr>
              <a:lnSpc>
                <a:spcPct val="90000"/>
              </a:lnSpc>
              <a:spcBef>
                <a:spcPts val="1400"/>
              </a:spcBef>
            </a:pPr>
            <a:r>
              <a:rPr b="0" lang="en-US" sz="2200" spc="-1" strike="noStrike">
                <a:solidFill>
                  <a:srgbClr val="000000"/>
                </a:solidFill>
                <a:latin typeface="Abadi"/>
              </a:rPr>
              <a:t>We used the key word </a:t>
            </a:r>
            <a:r>
              <a:rPr b="1" lang="en-US" sz="2200" spc="-1" strike="noStrike">
                <a:solidFill>
                  <a:srgbClr val="000000"/>
                </a:solidFill>
                <a:latin typeface="Abadi"/>
              </a:rPr>
              <a:t>DISTINCT</a:t>
            </a:r>
            <a:r>
              <a:rPr b="0" lang="en-US" sz="2200" spc="-1" strike="noStrike">
                <a:solidFill>
                  <a:srgbClr val="000000"/>
                </a:solidFill>
                <a:latin typeface="Abadi"/>
              </a:rPr>
              <a:t> to show only </a:t>
            </a:r>
            <a:r>
              <a:rPr b="0" lang="en-US" sz="2200" spc="-1" strike="noStrike">
                <a:solidFill>
                  <a:srgbClr val="000000"/>
                </a:solidFill>
                <a:latin typeface="Abadi"/>
              </a:rPr>
              <a:t>unique launch sites from </a:t>
            </a:r>
            <a:r>
              <a:rPr b="0" lang="en-US" sz="2200" spc="-1" strike="noStrike">
                <a:solidFill>
                  <a:srgbClr val="000000"/>
                </a:solidFill>
                <a:latin typeface="Abadi"/>
              </a:rPr>
              <a:t>the SpaceX data.</a:t>
            </a:r>
            <a:endParaRPr b="0" lang="en-US" sz="2200" spc="-1" strike="noStrike">
              <a:solidFill>
                <a:srgbClr val="000000"/>
              </a:solidFill>
              <a:latin typeface="Calibri"/>
            </a:endParaRPr>
          </a:p>
          <a:p>
            <a:pPr>
              <a:lnSpc>
                <a:spcPct val="90000"/>
              </a:lnSpc>
              <a:spcBef>
                <a:spcPts val="1400"/>
              </a:spcBef>
            </a:pPr>
            <a:endParaRPr b="0" lang="en-US" sz="2200" spc="-1" strike="noStrike">
              <a:solidFill>
                <a:srgbClr val="000000"/>
              </a:solidFill>
              <a:latin typeface="Calibri"/>
            </a:endParaRPr>
          </a:p>
        </p:txBody>
      </p:sp>
      <p:sp>
        <p:nvSpPr>
          <p:cNvPr id="245"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All Launch Site Names</a:t>
            </a:r>
            <a:endParaRPr b="0" lang="en-IN" sz="4000" spc="-1" strike="noStrike">
              <a:latin typeface="Arial"/>
            </a:endParaRPr>
          </a:p>
        </p:txBody>
      </p:sp>
      <p:pic>
        <p:nvPicPr>
          <p:cNvPr id="246" name="" descr=""/>
          <p:cNvPicPr/>
          <p:nvPr/>
        </p:nvPicPr>
        <p:blipFill>
          <a:blip r:embed="rId2"/>
          <a:stretch/>
        </p:blipFill>
        <p:spPr>
          <a:xfrm>
            <a:off x="3051000" y="3600000"/>
            <a:ext cx="5661000" cy="2926440"/>
          </a:xfrm>
          <a:prstGeom prst="rect">
            <a:avLst/>
          </a:prstGeom>
          <a:ln>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47"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9522EB52-F19C-4F7F-B71B-2859DB0296EC}" type="slidenum">
              <a:rPr b="0" lang="en-US" sz="1600" spc="-1" strike="noStrike">
                <a:solidFill>
                  <a:srgbClr val="1c7ddb"/>
                </a:solidFill>
                <a:latin typeface="Abadi"/>
              </a:rPr>
              <a:t>24</a:t>
            </a:fld>
            <a:endParaRPr b="0" lang="en-IN" sz="1600" spc="-1" strike="noStrike">
              <a:latin typeface="Times New Roman"/>
            </a:endParaRPr>
          </a:p>
        </p:txBody>
      </p:sp>
      <p:sp>
        <p:nvSpPr>
          <p:cNvPr id="248" name="TextShape 2"/>
          <p:cNvSpPr txBox="1"/>
          <p:nvPr/>
        </p:nvSpPr>
        <p:spPr>
          <a:xfrm>
            <a:off x="770040" y="1825560"/>
            <a:ext cx="9745200" cy="4350960"/>
          </a:xfrm>
          <a:prstGeom prst="rect">
            <a:avLst/>
          </a:prstGeom>
          <a:noFill/>
          <a:ln>
            <a:noFill/>
          </a:ln>
        </p:spPr>
        <p:txBody>
          <a:bodyPr lIns="90000" rIns="90000" tIns="45000" bIns="45000">
            <a:normAutofit/>
          </a:bodyPr>
          <a:p>
            <a:pPr>
              <a:lnSpc>
                <a:spcPct val="100000"/>
              </a:lnSpc>
              <a:spcBef>
                <a:spcPts val="1400"/>
              </a:spcBef>
            </a:pPr>
            <a:r>
              <a:rPr b="0" lang="en-US" sz="2200" spc="-1" strike="noStrike">
                <a:solidFill>
                  <a:srgbClr val="292929"/>
                </a:solidFill>
                <a:latin typeface="Abadi"/>
              </a:rPr>
              <a:t>We used the query above to display 5 records where launch sites begin with `CCA`</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p:txBody>
      </p:sp>
      <p:sp>
        <p:nvSpPr>
          <p:cNvPr id="249"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Launch Site Names Begin with 'CCA'</a:t>
            </a:r>
            <a:endParaRPr b="0" lang="en-IN" sz="4000" spc="-1" strike="noStrike">
              <a:latin typeface="Arial"/>
            </a:endParaRPr>
          </a:p>
        </p:txBody>
      </p:sp>
      <p:pic>
        <p:nvPicPr>
          <p:cNvPr id="250" name="" descr=""/>
          <p:cNvPicPr/>
          <p:nvPr/>
        </p:nvPicPr>
        <p:blipFill>
          <a:blip r:embed="rId2"/>
          <a:stretch/>
        </p:blipFill>
        <p:spPr>
          <a:xfrm>
            <a:off x="2376000" y="3859920"/>
            <a:ext cx="6257520" cy="676080"/>
          </a:xfrm>
          <a:prstGeom prst="rect">
            <a:avLst/>
          </a:prstGeom>
          <a:ln>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51"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EA19E7D0-8C1A-43F9-A9F1-96301743D5C7}" type="slidenum">
              <a:rPr b="0" lang="en-US" sz="1600" spc="-1" strike="noStrike">
                <a:solidFill>
                  <a:srgbClr val="1c7ddb"/>
                </a:solidFill>
                <a:latin typeface="Abadi"/>
              </a:rPr>
              <a:t>25</a:t>
            </a:fld>
            <a:endParaRPr b="0" lang="en-IN" sz="1600" spc="-1" strike="noStrike">
              <a:latin typeface="Times New Roman"/>
            </a:endParaRPr>
          </a:p>
        </p:txBody>
      </p:sp>
      <p:sp>
        <p:nvSpPr>
          <p:cNvPr id="252" name="TextShape 2"/>
          <p:cNvSpPr txBox="1"/>
          <p:nvPr/>
        </p:nvSpPr>
        <p:spPr>
          <a:xfrm>
            <a:off x="770040" y="1825560"/>
            <a:ext cx="9745200" cy="4350960"/>
          </a:xfrm>
          <a:prstGeom prst="rect">
            <a:avLst/>
          </a:prstGeom>
          <a:noFill/>
          <a:ln>
            <a:noFill/>
          </a:ln>
        </p:spPr>
        <p:txBody>
          <a:bodyPr lIns="90000" rIns="90000" tIns="45000" bIns="45000">
            <a:normAutofit/>
          </a:bodyPr>
          <a:p>
            <a:pPr>
              <a:lnSpc>
                <a:spcPct val="100000"/>
              </a:lnSpc>
              <a:spcBef>
                <a:spcPts val="1400"/>
              </a:spcBef>
            </a:pPr>
            <a:r>
              <a:rPr b="0" lang="en-US" sz="2200" spc="-1" strike="noStrike">
                <a:solidFill>
                  <a:srgbClr val="292929"/>
                </a:solidFill>
                <a:latin typeface="Abadi"/>
              </a:rPr>
              <a:t>We calculated the total payload carried by boosters from NASA as 619967 using the query below</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p:txBody>
      </p:sp>
      <p:sp>
        <p:nvSpPr>
          <p:cNvPr id="253"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Total Payload Mass</a:t>
            </a:r>
            <a:endParaRPr b="0" lang="en-IN" sz="4000" spc="-1" strike="noStrike">
              <a:latin typeface="Arial"/>
            </a:endParaRPr>
          </a:p>
        </p:txBody>
      </p:sp>
      <p:pic>
        <p:nvPicPr>
          <p:cNvPr id="254" name="" descr=""/>
          <p:cNvPicPr/>
          <p:nvPr/>
        </p:nvPicPr>
        <p:blipFill>
          <a:blip r:embed="rId2"/>
          <a:stretch/>
        </p:blipFill>
        <p:spPr>
          <a:xfrm>
            <a:off x="2304000" y="3431160"/>
            <a:ext cx="7019640" cy="2904840"/>
          </a:xfrm>
          <a:prstGeom prst="rect">
            <a:avLst/>
          </a:prstGeom>
          <a:ln>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55"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6C45647F-25EE-442F-AF4A-D953E7C503F8}" type="slidenum">
              <a:rPr b="0" lang="en-US" sz="1600" spc="-1" strike="noStrike">
                <a:solidFill>
                  <a:srgbClr val="1c7ddb"/>
                </a:solidFill>
                <a:latin typeface="Abadi"/>
              </a:rPr>
              <a:t>26</a:t>
            </a:fld>
            <a:endParaRPr b="0" lang="en-IN" sz="1600" spc="-1" strike="noStrike">
              <a:latin typeface="Times New Roman"/>
            </a:endParaRPr>
          </a:p>
        </p:txBody>
      </p:sp>
      <p:sp>
        <p:nvSpPr>
          <p:cNvPr id="256" name="TextShape 2"/>
          <p:cNvSpPr txBox="1"/>
          <p:nvPr/>
        </p:nvSpPr>
        <p:spPr>
          <a:xfrm>
            <a:off x="770040" y="1825560"/>
            <a:ext cx="9745200" cy="4350960"/>
          </a:xfrm>
          <a:prstGeom prst="rect">
            <a:avLst/>
          </a:prstGeom>
          <a:noFill/>
          <a:ln>
            <a:noFill/>
          </a:ln>
        </p:spPr>
        <p:txBody>
          <a:bodyPr lIns="90000" rIns="90000" tIns="45000" bIns="45000">
            <a:normAutofit/>
          </a:bodyPr>
          <a:p>
            <a:pPr>
              <a:lnSpc>
                <a:spcPct val="100000"/>
              </a:lnSpc>
              <a:spcBef>
                <a:spcPts val="1400"/>
              </a:spcBef>
            </a:pPr>
            <a:r>
              <a:rPr b="0" lang="en-US" sz="2000" spc="-1" strike="noStrike">
                <a:solidFill>
                  <a:srgbClr val="000000"/>
                </a:solidFill>
                <a:latin typeface="Abadi"/>
              </a:rPr>
              <a:t>We calculated the average payload mass carried by booster version F9 v1.1 as 2928.4</a:t>
            </a:r>
            <a:endParaRPr b="0" lang="en-US" sz="2000" spc="-1" strike="noStrike">
              <a:solidFill>
                <a:srgbClr val="000000"/>
              </a:solidFill>
              <a:latin typeface="Calibri"/>
            </a:endParaRPr>
          </a:p>
          <a:p>
            <a:pPr>
              <a:lnSpc>
                <a:spcPct val="100000"/>
              </a:lnSpc>
              <a:spcBef>
                <a:spcPts val="1400"/>
              </a:spcBef>
            </a:pPr>
            <a:endParaRPr b="0" lang="en-US" sz="2000" spc="-1" strike="noStrike">
              <a:solidFill>
                <a:srgbClr val="000000"/>
              </a:solidFill>
              <a:latin typeface="Calibri"/>
            </a:endParaRPr>
          </a:p>
        </p:txBody>
      </p:sp>
      <p:sp>
        <p:nvSpPr>
          <p:cNvPr id="257"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Average Payload Mass by F9 v1.1</a:t>
            </a:r>
            <a:endParaRPr b="0" lang="en-IN" sz="4000" spc="-1" strike="noStrike">
              <a:latin typeface="Arial"/>
            </a:endParaRPr>
          </a:p>
        </p:txBody>
      </p:sp>
      <p:pic>
        <p:nvPicPr>
          <p:cNvPr id="258" name="" descr=""/>
          <p:cNvPicPr/>
          <p:nvPr/>
        </p:nvPicPr>
        <p:blipFill>
          <a:blip r:embed="rId2"/>
          <a:stretch/>
        </p:blipFill>
        <p:spPr>
          <a:xfrm>
            <a:off x="1152000" y="3149640"/>
            <a:ext cx="9762840" cy="3114360"/>
          </a:xfrm>
          <a:prstGeom prst="rect">
            <a:avLst/>
          </a:prstGeom>
          <a:ln>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59"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1807433A-4374-4BD0-AB85-B557753A4379}" type="slidenum">
              <a:rPr b="0" lang="en-US" sz="1600" spc="-1" strike="noStrike">
                <a:solidFill>
                  <a:srgbClr val="1c7ddb"/>
                </a:solidFill>
                <a:latin typeface="Abadi"/>
              </a:rPr>
              <a:t>27</a:t>
            </a:fld>
            <a:endParaRPr b="0" lang="en-IN" sz="1600" spc="-1" strike="noStrike">
              <a:latin typeface="Times New Roman"/>
            </a:endParaRPr>
          </a:p>
        </p:txBody>
      </p:sp>
      <p:sp>
        <p:nvSpPr>
          <p:cNvPr id="260" name="TextShape 2"/>
          <p:cNvSpPr txBox="1"/>
          <p:nvPr/>
        </p:nvSpPr>
        <p:spPr>
          <a:xfrm>
            <a:off x="770040" y="1825560"/>
            <a:ext cx="9745200" cy="4350960"/>
          </a:xfrm>
          <a:prstGeom prst="rect">
            <a:avLst/>
          </a:prstGeom>
          <a:noFill/>
          <a:ln>
            <a:noFill/>
          </a:ln>
        </p:spPr>
        <p:txBody>
          <a:bodyPr>
            <a:normAutofit/>
          </a:bodyPr>
          <a:p>
            <a:pPr>
              <a:lnSpc>
                <a:spcPct val="100000"/>
              </a:lnSpc>
              <a:spcBef>
                <a:spcPts val="1400"/>
              </a:spcBef>
            </a:pPr>
            <a:r>
              <a:rPr b="0" lang="en-US" sz="1800" spc="-1" strike="noStrike">
                <a:solidFill>
                  <a:srgbClr val="000000"/>
                </a:solidFill>
                <a:latin typeface="Abadi"/>
              </a:rPr>
              <a:t>We observed that the dates of the first successful landing outcome on ground pad was 22</a:t>
            </a:r>
            <a:r>
              <a:rPr b="0" lang="en-US" sz="1800" spc="-1" strike="noStrike" baseline="30000">
                <a:solidFill>
                  <a:srgbClr val="000000"/>
                </a:solidFill>
                <a:latin typeface="Abadi"/>
              </a:rPr>
              <a:t>nd</a:t>
            </a:r>
            <a:r>
              <a:rPr b="0" lang="en-US" sz="1800" spc="-1" strike="noStrike">
                <a:solidFill>
                  <a:srgbClr val="000000"/>
                </a:solidFill>
                <a:latin typeface="Abadi"/>
              </a:rPr>
              <a:t> December 2015</a:t>
            </a:r>
            <a:endParaRPr b="0" lang="en-US" sz="1800" spc="-1" strike="noStrike">
              <a:solidFill>
                <a:srgbClr val="000000"/>
              </a:solidFill>
              <a:latin typeface="Calibri"/>
            </a:endParaRPr>
          </a:p>
          <a:p>
            <a:pPr>
              <a:lnSpc>
                <a:spcPct val="100000"/>
              </a:lnSpc>
              <a:spcBef>
                <a:spcPts val="1400"/>
              </a:spcBef>
            </a:pPr>
            <a:endParaRPr b="0" lang="en-US" sz="1800" spc="-1" strike="noStrike">
              <a:solidFill>
                <a:srgbClr val="000000"/>
              </a:solidFill>
              <a:latin typeface="Calibri"/>
            </a:endParaRPr>
          </a:p>
        </p:txBody>
      </p:sp>
      <p:sp>
        <p:nvSpPr>
          <p:cNvPr id="261"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First Successful Ground Landing Date</a:t>
            </a:r>
            <a:endParaRPr b="0" lang="en-IN" sz="4000" spc="-1" strike="noStrike">
              <a:latin typeface="Arial"/>
            </a:endParaRPr>
          </a:p>
        </p:txBody>
      </p:sp>
      <p:pic>
        <p:nvPicPr>
          <p:cNvPr id="262" name="" descr=""/>
          <p:cNvPicPr/>
          <p:nvPr/>
        </p:nvPicPr>
        <p:blipFill>
          <a:blip r:embed="rId2"/>
          <a:stretch/>
        </p:blipFill>
        <p:spPr>
          <a:xfrm>
            <a:off x="864000" y="3121200"/>
            <a:ext cx="10485000" cy="2998800"/>
          </a:xfrm>
          <a:prstGeom prst="rect">
            <a:avLst/>
          </a:prstGeom>
          <a:ln>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63"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C369A313-C496-420B-B40F-6F5B1CDDF8C2}" type="slidenum">
              <a:rPr b="0" lang="en-US" sz="1600" spc="-1" strike="noStrike">
                <a:solidFill>
                  <a:srgbClr val="1c7ddb"/>
                </a:solidFill>
                <a:latin typeface="Abadi"/>
              </a:rPr>
              <a:t>28</a:t>
            </a:fld>
            <a:endParaRPr b="0" lang="en-IN" sz="1600" spc="-1" strike="noStrike">
              <a:latin typeface="Times New Roman"/>
            </a:endParaRPr>
          </a:p>
        </p:txBody>
      </p:sp>
      <p:sp>
        <p:nvSpPr>
          <p:cNvPr id="264" name="TextShape 2"/>
          <p:cNvSpPr txBox="1"/>
          <p:nvPr/>
        </p:nvSpPr>
        <p:spPr>
          <a:xfrm>
            <a:off x="770040" y="1825560"/>
            <a:ext cx="9745200" cy="4350960"/>
          </a:xfrm>
          <a:prstGeom prst="rect">
            <a:avLst/>
          </a:prstGeom>
          <a:noFill/>
          <a:ln>
            <a:noFill/>
          </a:ln>
        </p:spPr>
        <p:txBody>
          <a:bodyPr>
            <a:normAutofit/>
          </a:bodyPr>
          <a:p>
            <a:pPr>
              <a:lnSpc>
                <a:spcPct val="100000"/>
              </a:lnSpc>
              <a:spcBef>
                <a:spcPts val="1400"/>
              </a:spcBef>
            </a:pPr>
            <a:r>
              <a:rPr b="0" lang="en-US" sz="2000" spc="-1" strike="noStrike">
                <a:solidFill>
                  <a:srgbClr val="000000"/>
                </a:solidFill>
                <a:latin typeface="Abadi"/>
              </a:rPr>
              <a:t>We used the </a:t>
            </a:r>
            <a:r>
              <a:rPr b="1" lang="en-US" sz="2000" spc="-1" strike="noStrike">
                <a:solidFill>
                  <a:srgbClr val="000000"/>
                </a:solidFill>
                <a:latin typeface="Abadi"/>
              </a:rPr>
              <a:t>WHERE</a:t>
            </a:r>
            <a:r>
              <a:rPr b="0" lang="en-US" sz="2000" spc="-1" strike="noStrike">
                <a:solidFill>
                  <a:srgbClr val="000000"/>
                </a:solidFill>
                <a:latin typeface="Abadi"/>
              </a:rPr>
              <a:t> clause to filter for boosters which have successfully landed on drone ship and applied the </a:t>
            </a:r>
            <a:r>
              <a:rPr b="1" lang="en-US" sz="2000" spc="-1" strike="noStrike">
                <a:solidFill>
                  <a:srgbClr val="000000"/>
                </a:solidFill>
                <a:latin typeface="Abadi"/>
              </a:rPr>
              <a:t>AND</a:t>
            </a:r>
            <a:r>
              <a:rPr b="0" lang="en-US" sz="2000" spc="-1" strike="noStrike">
                <a:solidFill>
                  <a:srgbClr val="000000"/>
                </a:solidFill>
                <a:latin typeface="Abadi"/>
              </a:rPr>
              <a:t> condition to determine successful landing with payload mass greater than 4000 but less than 6000</a:t>
            </a:r>
            <a:endParaRPr b="0" lang="en-US" sz="2000" spc="-1" strike="noStrike">
              <a:solidFill>
                <a:srgbClr val="000000"/>
              </a:solidFill>
              <a:latin typeface="Calibri"/>
            </a:endParaRPr>
          </a:p>
          <a:p>
            <a:pPr>
              <a:lnSpc>
                <a:spcPct val="100000"/>
              </a:lnSpc>
              <a:spcBef>
                <a:spcPts val="1400"/>
              </a:spcBef>
            </a:pPr>
            <a:endParaRPr b="0" lang="en-US" sz="2000" spc="-1" strike="noStrike">
              <a:solidFill>
                <a:srgbClr val="000000"/>
              </a:solidFill>
              <a:latin typeface="Calibri"/>
            </a:endParaRPr>
          </a:p>
        </p:txBody>
      </p:sp>
      <p:sp>
        <p:nvSpPr>
          <p:cNvPr id="265"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27000"/>
          </a:bodyPr>
          <a:p>
            <a:pPr>
              <a:lnSpc>
                <a:spcPct val="90000"/>
              </a:lnSpc>
            </a:pPr>
            <a:r>
              <a:rPr b="0" lang="en-US" sz="4000" spc="-1" strike="noStrike">
                <a:solidFill>
                  <a:srgbClr val="0b49cb"/>
                </a:solidFill>
                <a:latin typeface="Abadi"/>
                <a:ea typeface="IBM Plex Mono SemiBold"/>
              </a:rPr>
              <a:t>Successful Drone Ship Landing with Payload between 4000 and 6000</a:t>
            </a:r>
            <a:endParaRPr b="0" lang="en-IN" sz="4000" spc="-1" strike="noStrike">
              <a:latin typeface="Arial"/>
            </a:endParaRPr>
          </a:p>
        </p:txBody>
      </p:sp>
      <p:pic>
        <p:nvPicPr>
          <p:cNvPr id="266" name="" descr=""/>
          <p:cNvPicPr/>
          <p:nvPr/>
        </p:nvPicPr>
        <p:blipFill>
          <a:blip r:embed="rId2"/>
          <a:stretch/>
        </p:blipFill>
        <p:spPr>
          <a:xfrm>
            <a:off x="2187000" y="2942280"/>
            <a:ext cx="6597000" cy="323424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69" name="TextShape 1"/>
          <p:cNvSpPr txBox="1"/>
          <p:nvPr/>
        </p:nvSpPr>
        <p:spPr>
          <a:xfrm>
            <a:off x="8714880" y="6025680"/>
            <a:ext cx="2742840" cy="401400"/>
          </a:xfrm>
          <a:prstGeom prst="rect">
            <a:avLst/>
          </a:prstGeom>
          <a:noFill/>
          <a:ln>
            <a:noFill/>
          </a:ln>
        </p:spPr>
        <p:txBody>
          <a:bodyPr anchor="ctr">
            <a:normAutofit/>
          </a:bodyPr>
          <a:p>
            <a:pPr algn="r">
              <a:lnSpc>
                <a:spcPct val="100000"/>
              </a:lnSpc>
              <a:spcAft>
                <a:spcPts val="601"/>
              </a:spcAft>
            </a:pPr>
            <a:fld id="{89E688F8-8D06-43E5-A926-E8CC2C88FE4F}" type="slidenum">
              <a:rPr b="0" lang="en-US" sz="1600" spc="-1" strike="noStrike">
                <a:solidFill>
                  <a:srgbClr val="1c7ddb"/>
                </a:solidFill>
                <a:latin typeface="Abadi"/>
              </a:rPr>
              <a:t>3</a:t>
            </a:fld>
            <a:endParaRPr b="0" lang="en-IN" sz="1600" spc="-1" strike="noStrike">
              <a:latin typeface="Times New Roman"/>
            </a:endParaRPr>
          </a:p>
        </p:txBody>
      </p:sp>
      <p:sp>
        <p:nvSpPr>
          <p:cNvPr id="170" name="CustomShape 2"/>
          <p:cNvSpPr/>
          <p:nvPr/>
        </p:nvSpPr>
        <p:spPr>
          <a:xfrm>
            <a:off x="936000" y="1440000"/>
            <a:ext cx="9936000" cy="4608000"/>
          </a:xfrm>
          <a:prstGeom prst="rect">
            <a:avLst/>
          </a:prstGeom>
          <a:noFill/>
          <a:ln>
            <a:noFill/>
          </a:ln>
        </p:spPr>
        <p:style>
          <a:lnRef idx="0"/>
          <a:fillRef idx="0"/>
          <a:effectRef idx="0"/>
          <a:fontRef idx="minor"/>
        </p:style>
        <p:txBody>
          <a:bodyPr>
            <a:normAutofit fontScale="89000"/>
          </a:bodyPr>
          <a:p>
            <a:pPr marL="228600" indent="-228240">
              <a:lnSpc>
                <a:spcPct val="100000"/>
              </a:lnSpc>
              <a:spcBef>
                <a:spcPts val="1400"/>
              </a:spcBef>
              <a:buClr>
                <a:srgbClr val="292929"/>
              </a:buClr>
              <a:buFont typeface="Arial"/>
              <a:buChar char="•"/>
            </a:pPr>
            <a:r>
              <a:rPr b="1" lang="en-US" sz="2200" spc="-1" strike="noStrike">
                <a:solidFill>
                  <a:srgbClr val="292929"/>
                </a:solidFill>
                <a:latin typeface="Abadi"/>
              </a:rPr>
              <a:t>Summary of methodologies</a:t>
            </a:r>
            <a:endParaRPr b="0" lang="en-IN" sz="2200" spc="-1" strike="noStrike">
              <a:latin typeface="Arial"/>
            </a:endParaRPr>
          </a:p>
          <a:p>
            <a:pPr marL="228600" indent="-228240">
              <a:lnSpc>
                <a:spcPct val="100000"/>
              </a:lnSpc>
              <a:spcBef>
                <a:spcPts val="1400"/>
              </a:spcBef>
              <a:buClr>
                <a:srgbClr val="292929"/>
              </a:buClr>
              <a:buFont typeface="Arial"/>
              <a:buAutoNum type="arabicParenR"/>
            </a:pPr>
            <a:r>
              <a:rPr b="0" lang="en-US" sz="1800" spc="-1" strike="noStrike">
                <a:solidFill>
                  <a:srgbClr val="292929"/>
                </a:solidFill>
                <a:latin typeface="Abadi"/>
                <a:ea typeface="Noto Sans CJK SC"/>
              </a:rPr>
              <a:t> </a:t>
            </a:r>
            <a:r>
              <a:rPr b="0" lang="en-US" sz="1800" spc="-1" strike="noStrike">
                <a:solidFill>
                  <a:srgbClr val="292929"/>
                </a:solidFill>
                <a:latin typeface="Abadi"/>
              </a:rPr>
              <a:t>Data Collection through API</a:t>
            </a:r>
            <a:endParaRPr b="0" lang="en-IN" sz="1800" spc="-1" strike="noStrike">
              <a:latin typeface="Arial"/>
            </a:endParaRPr>
          </a:p>
          <a:p>
            <a:pPr marL="228600" indent="-228240">
              <a:lnSpc>
                <a:spcPct val="100000"/>
              </a:lnSpc>
              <a:spcBef>
                <a:spcPts val="1400"/>
              </a:spcBef>
              <a:buClr>
                <a:srgbClr val="292929"/>
              </a:buClr>
              <a:buFont typeface="Arial"/>
              <a:buAutoNum type="arabicParenR"/>
            </a:pPr>
            <a:r>
              <a:rPr b="0" lang="en-US" sz="1800" spc="-1" strike="noStrike">
                <a:solidFill>
                  <a:srgbClr val="292929"/>
                </a:solidFill>
                <a:latin typeface="Abadi"/>
                <a:ea typeface="Noto Sans CJK SC"/>
              </a:rPr>
              <a:t> </a:t>
            </a:r>
            <a:r>
              <a:rPr b="0" lang="en-US" sz="1800" spc="-1" strike="noStrike">
                <a:solidFill>
                  <a:srgbClr val="292929"/>
                </a:solidFill>
                <a:latin typeface="Abadi"/>
              </a:rPr>
              <a:t>Data Collection by Web Scraping </a:t>
            </a:r>
            <a:endParaRPr b="0" lang="en-IN" sz="1800" spc="-1" strike="noStrike">
              <a:latin typeface="Arial"/>
            </a:endParaRPr>
          </a:p>
          <a:p>
            <a:pPr marL="228600" indent="-228240">
              <a:lnSpc>
                <a:spcPct val="100000"/>
              </a:lnSpc>
              <a:spcBef>
                <a:spcPts val="1400"/>
              </a:spcBef>
              <a:buClr>
                <a:srgbClr val="292929"/>
              </a:buClr>
              <a:buFont typeface="Arial"/>
              <a:buAutoNum type="arabicParenR"/>
            </a:pPr>
            <a:r>
              <a:rPr b="0" lang="en-US" sz="1800" spc="-1" strike="noStrike">
                <a:solidFill>
                  <a:srgbClr val="292929"/>
                </a:solidFill>
                <a:latin typeface="Abadi"/>
              </a:rPr>
              <a:t>Exploratory Data Analysis with SQL</a:t>
            </a:r>
            <a:endParaRPr b="0" lang="en-IN" sz="1800" spc="-1" strike="noStrike">
              <a:latin typeface="Arial"/>
            </a:endParaRPr>
          </a:p>
          <a:p>
            <a:pPr marL="228600" indent="-228240">
              <a:lnSpc>
                <a:spcPct val="100000"/>
              </a:lnSpc>
              <a:spcBef>
                <a:spcPts val="1400"/>
              </a:spcBef>
              <a:buClr>
                <a:srgbClr val="292929"/>
              </a:buClr>
              <a:buFont typeface="Arial"/>
              <a:buAutoNum type="arabicParenR"/>
            </a:pPr>
            <a:r>
              <a:rPr b="0" lang="en-US" sz="1800" spc="-1" strike="noStrike">
                <a:solidFill>
                  <a:srgbClr val="292929"/>
                </a:solidFill>
                <a:latin typeface="Abadi"/>
              </a:rPr>
              <a:t>Exploratory Data Analysis with Data Visualization</a:t>
            </a:r>
            <a:endParaRPr b="0" lang="en-IN" sz="1800" spc="-1" strike="noStrike">
              <a:latin typeface="Arial"/>
            </a:endParaRPr>
          </a:p>
          <a:p>
            <a:pPr marL="228600" indent="-228240">
              <a:lnSpc>
                <a:spcPct val="100000"/>
              </a:lnSpc>
              <a:spcBef>
                <a:spcPts val="1400"/>
              </a:spcBef>
              <a:buClr>
                <a:srgbClr val="292929"/>
              </a:buClr>
              <a:buFont typeface="Arial"/>
              <a:buAutoNum type="arabicParenR"/>
            </a:pPr>
            <a:r>
              <a:rPr b="0" lang="en-US" sz="1800" spc="-1" strike="noStrike">
                <a:solidFill>
                  <a:srgbClr val="292929"/>
                </a:solidFill>
                <a:latin typeface="Abadi"/>
              </a:rPr>
              <a:t>Machine Learning Prediction</a:t>
            </a:r>
            <a:endParaRPr b="0" lang="en-IN" sz="1800" spc="-1" strike="noStrike">
              <a:latin typeface="Arial"/>
            </a:endParaRPr>
          </a:p>
          <a:p>
            <a:pPr marL="228600" indent="-228240">
              <a:lnSpc>
                <a:spcPct val="100000"/>
              </a:lnSpc>
              <a:spcBef>
                <a:spcPts val="1400"/>
              </a:spcBef>
              <a:buClr>
                <a:srgbClr val="292929"/>
              </a:buClr>
              <a:buFont typeface="Arial"/>
              <a:buAutoNum type="arabicParenR"/>
            </a:pPr>
            <a:r>
              <a:rPr b="0" lang="en-US" sz="1800" spc="-1" strike="noStrike">
                <a:solidFill>
                  <a:srgbClr val="292929"/>
                </a:solidFill>
                <a:latin typeface="Abadi"/>
              </a:rPr>
              <a:t>Interactive Visual Analytics with Folium</a:t>
            </a:r>
            <a:endParaRPr b="0" lang="en-IN" sz="1800" spc="-1" strike="noStrike">
              <a:latin typeface="Arial"/>
            </a:endParaRPr>
          </a:p>
          <a:p>
            <a:pPr marL="228600" indent="-228240">
              <a:lnSpc>
                <a:spcPct val="100000"/>
              </a:lnSpc>
              <a:spcBef>
                <a:spcPts val="1400"/>
              </a:spcBef>
              <a:buClr>
                <a:srgbClr val="292929"/>
              </a:buClr>
              <a:buFont typeface="Arial"/>
              <a:buChar char="•"/>
            </a:pPr>
            <a:r>
              <a:rPr b="1" lang="en-US" sz="2200" spc="-1" strike="noStrike">
                <a:solidFill>
                  <a:srgbClr val="292929"/>
                </a:solidFill>
                <a:latin typeface="Abadi"/>
              </a:rPr>
              <a:t>Summary of all results</a:t>
            </a:r>
            <a:endParaRPr b="0" lang="en-IN" sz="2200" spc="-1" strike="noStrike">
              <a:latin typeface="Arial"/>
            </a:endParaRPr>
          </a:p>
          <a:p>
            <a:pPr marL="228600" indent="-228240">
              <a:lnSpc>
                <a:spcPct val="100000"/>
              </a:lnSpc>
              <a:spcBef>
                <a:spcPts val="1400"/>
              </a:spcBef>
              <a:buClr>
                <a:srgbClr val="292929"/>
              </a:buClr>
              <a:buFont typeface="Arial"/>
              <a:buAutoNum type="arabicParenR"/>
            </a:pPr>
            <a:r>
              <a:rPr b="0" lang="en-IN" sz="1800" spc="-1" strike="noStrike">
                <a:latin typeface="Arial"/>
                <a:ea typeface="Noto Sans CJK SC"/>
              </a:rPr>
              <a:t> </a:t>
            </a:r>
            <a:r>
              <a:rPr b="0" lang="en-US" sz="1800" spc="-1" strike="noStrike">
                <a:solidFill>
                  <a:srgbClr val="292929"/>
                </a:solidFill>
                <a:latin typeface="Abadi"/>
              </a:rPr>
              <a:t>Exploratory Data Analysis result</a:t>
            </a:r>
            <a:endParaRPr b="0" lang="en-IN" sz="1800" spc="-1" strike="noStrike">
              <a:latin typeface="Arial"/>
            </a:endParaRPr>
          </a:p>
          <a:p>
            <a:pPr marL="228600" indent="-228240">
              <a:lnSpc>
                <a:spcPct val="100000"/>
              </a:lnSpc>
              <a:spcBef>
                <a:spcPts val="1400"/>
              </a:spcBef>
              <a:buClr>
                <a:srgbClr val="292929"/>
              </a:buClr>
              <a:buFont typeface="Arial"/>
              <a:buAutoNum type="arabicParenR"/>
            </a:pPr>
            <a:r>
              <a:rPr b="0" lang="en-US" sz="1800" spc="-1" strike="noStrike">
                <a:solidFill>
                  <a:srgbClr val="292929"/>
                </a:solidFill>
                <a:latin typeface="Abadi"/>
                <a:ea typeface="Noto Sans CJK SC"/>
              </a:rPr>
              <a:t> </a:t>
            </a:r>
            <a:r>
              <a:rPr b="0" lang="en-US" sz="1800" spc="-1" strike="noStrike">
                <a:solidFill>
                  <a:srgbClr val="292929"/>
                </a:solidFill>
                <a:latin typeface="Abadi"/>
              </a:rPr>
              <a:t>Interactive analytics in screenshots</a:t>
            </a:r>
            <a:endParaRPr b="0" lang="en-IN" sz="1800" spc="-1" strike="noStrike">
              <a:latin typeface="Arial"/>
            </a:endParaRPr>
          </a:p>
          <a:p>
            <a:pPr marL="228600" indent="-228240">
              <a:lnSpc>
                <a:spcPct val="100000"/>
              </a:lnSpc>
              <a:spcBef>
                <a:spcPts val="1400"/>
              </a:spcBef>
              <a:buClr>
                <a:srgbClr val="292929"/>
              </a:buClr>
              <a:buFont typeface="Arial"/>
              <a:buAutoNum type="arabicParenR"/>
            </a:pPr>
            <a:r>
              <a:rPr b="0" lang="en-US" sz="1800" spc="-1" strike="noStrike">
                <a:solidFill>
                  <a:srgbClr val="292929"/>
                </a:solidFill>
                <a:latin typeface="Abadi"/>
                <a:ea typeface="Noto Sans CJK SC"/>
              </a:rPr>
              <a:t> </a:t>
            </a:r>
            <a:r>
              <a:rPr b="0" lang="en-US" sz="1800" spc="-1" strike="noStrike">
                <a:solidFill>
                  <a:srgbClr val="292929"/>
                </a:solidFill>
                <a:latin typeface="Abadi"/>
              </a:rPr>
              <a:t>Predictive Analytics result</a:t>
            </a:r>
            <a:endParaRPr b="0" lang="en-IN" sz="1800" spc="-1" strike="noStrike">
              <a:latin typeface="Arial"/>
            </a:endParaRPr>
          </a:p>
        </p:txBody>
      </p:sp>
      <p:sp>
        <p:nvSpPr>
          <p:cNvPr id="171"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Executive Summary</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67"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F1F2E75D-31C0-4EF9-8466-BC3565C9EEFE}" type="slidenum">
              <a:rPr b="0" lang="en-US" sz="1600" spc="-1" strike="noStrike">
                <a:solidFill>
                  <a:srgbClr val="1c7ddb"/>
                </a:solidFill>
                <a:latin typeface="Abadi"/>
              </a:rPr>
              <a:t>&lt;number&gt;</a:t>
            </a:fld>
            <a:endParaRPr b="0" lang="en-IN" sz="1600" spc="-1" strike="noStrike">
              <a:latin typeface="Times New Roman"/>
            </a:endParaRPr>
          </a:p>
        </p:txBody>
      </p:sp>
      <p:sp>
        <p:nvSpPr>
          <p:cNvPr id="268" name="TextShape 2"/>
          <p:cNvSpPr txBox="1"/>
          <p:nvPr/>
        </p:nvSpPr>
        <p:spPr>
          <a:xfrm>
            <a:off x="770040" y="1825560"/>
            <a:ext cx="9745200" cy="4350960"/>
          </a:xfrm>
          <a:prstGeom prst="rect">
            <a:avLst/>
          </a:prstGeom>
          <a:noFill/>
          <a:ln>
            <a:noFill/>
          </a:ln>
        </p:spPr>
        <p:txBody>
          <a:bodyPr lIns="90000" rIns="90000" tIns="45000" bIns="45000">
            <a:normAutofit/>
          </a:bodyPr>
          <a:p>
            <a:pPr>
              <a:lnSpc>
                <a:spcPct val="100000"/>
              </a:lnSpc>
              <a:spcBef>
                <a:spcPts val="1400"/>
              </a:spcBef>
            </a:pPr>
            <a:r>
              <a:rPr b="0" lang="en-US" sz="2000" spc="-1" strike="noStrike">
                <a:solidFill>
                  <a:srgbClr val="000000"/>
                </a:solidFill>
                <a:latin typeface="Abadi"/>
              </a:rPr>
              <a:t>We used wildcard like ‘%’ to filter for </a:t>
            </a:r>
            <a:r>
              <a:rPr b="1" lang="en-US" sz="2000" spc="-1" strike="noStrike">
                <a:solidFill>
                  <a:srgbClr val="000000"/>
                </a:solidFill>
                <a:latin typeface="Abadi"/>
              </a:rPr>
              <a:t>WHERE</a:t>
            </a:r>
            <a:r>
              <a:rPr b="0" lang="en-US" sz="2000" spc="-1" strike="noStrike">
                <a:solidFill>
                  <a:srgbClr val="000000"/>
                </a:solidFill>
                <a:latin typeface="Abadi"/>
              </a:rPr>
              <a:t> MissionOutcome was a success </a:t>
            </a:r>
            <a:r>
              <a:rPr b="0" lang="en-US" sz="2000" spc="-1" strike="noStrike">
                <a:solidFill>
                  <a:srgbClr val="000000"/>
                </a:solidFill>
                <a:latin typeface="Abadi"/>
              </a:rPr>
              <a:t>or a failure.</a:t>
            </a:r>
            <a:endParaRPr b="0" lang="en-US" sz="2000" spc="-1" strike="noStrike">
              <a:solidFill>
                <a:srgbClr val="000000"/>
              </a:solidFill>
              <a:latin typeface="Calibri"/>
            </a:endParaRPr>
          </a:p>
          <a:p>
            <a:pPr>
              <a:lnSpc>
                <a:spcPct val="100000"/>
              </a:lnSpc>
              <a:spcBef>
                <a:spcPts val="1400"/>
              </a:spcBef>
            </a:pPr>
            <a:endParaRPr b="0" lang="en-US" sz="2000" spc="-1" strike="noStrike">
              <a:solidFill>
                <a:srgbClr val="000000"/>
              </a:solidFill>
              <a:latin typeface="Calibri"/>
            </a:endParaRPr>
          </a:p>
        </p:txBody>
      </p:sp>
      <p:sp>
        <p:nvSpPr>
          <p:cNvPr id="269"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27000"/>
          </a:bodyPr>
          <a:p>
            <a:pPr>
              <a:lnSpc>
                <a:spcPct val="90000"/>
              </a:lnSpc>
            </a:pPr>
            <a:r>
              <a:rPr b="0" lang="en-US" sz="4000" spc="-1" strike="noStrike">
                <a:solidFill>
                  <a:srgbClr val="0b49cb"/>
                </a:solidFill>
                <a:latin typeface="Abadi"/>
                <a:ea typeface="IBM Plex Mono SemiBold"/>
              </a:rPr>
              <a:t>Total Number of Successful and Failure Mission Outcomes</a:t>
            </a:r>
            <a:endParaRPr b="0" lang="en-IN" sz="4000" spc="-1" strike="noStrike">
              <a:latin typeface="Arial"/>
            </a:endParaRPr>
          </a:p>
        </p:txBody>
      </p:sp>
      <p:pic>
        <p:nvPicPr>
          <p:cNvPr id="270" name="" descr=""/>
          <p:cNvPicPr/>
          <p:nvPr/>
        </p:nvPicPr>
        <p:blipFill>
          <a:blip r:embed="rId2"/>
          <a:stretch/>
        </p:blipFill>
        <p:spPr>
          <a:xfrm>
            <a:off x="2125800" y="2880000"/>
            <a:ext cx="7810200" cy="2952360"/>
          </a:xfrm>
          <a:prstGeom prst="rect">
            <a:avLst/>
          </a:prstGeom>
          <a:ln>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71"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2F15C58B-2BDB-4DE1-8E42-5FD15CB14147}" type="slidenum">
              <a:rPr b="0" lang="en-US" sz="1600" spc="-1" strike="noStrike">
                <a:solidFill>
                  <a:srgbClr val="1c7ddb"/>
                </a:solidFill>
                <a:latin typeface="Abadi"/>
              </a:rPr>
              <a:t>&lt;number&gt;</a:t>
            </a:fld>
            <a:endParaRPr b="0" lang="en-IN" sz="1600" spc="-1" strike="noStrike">
              <a:latin typeface="Times New Roman"/>
            </a:endParaRPr>
          </a:p>
        </p:txBody>
      </p:sp>
      <p:sp>
        <p:nvSpPr>
          <p:cNvPr id="272" name="TextShape 2"/>
          <p:cNvSpPr txBox="1"/>
          <p:nvPr/>
        </p:nvSpPr>
        <p:spPr>
          <a:xfrm>
            <a:off x="770040" y="1825560"/>
            <a:ext cx="9745200" cy="4350960"/>
          </a:xfrm>
          <a:prstGeom prst="rect">
            <a:avLst/>
          </a:prstGeom>
          <a:noFill/>
          <a:ln>
            <a:noFill/>
          </a:ln>
        </p:spPr>
        <p:txBody>
          <a:bodyPr lIns="90000" rIns="90000" tIns="45000" bIns="45000">
            <a:normAutofit/>
          </a:bodyPr>
          <a:p>
            <a:pPr>
              <a:lnSpc>
                <a:spcPct val="100000"/>
              </a:lnSpc>
              <a:spcBef>
                <a:spcPts val="1400"/>
              </a:spcBef>
            </a:pPr>
            <a:r>
              <a:rPr b="0" lang="en-US" sz="1700" spc="-1" strike="noStrike">
                <a:solidFill>
                  <a:srgbClr val="000000"/>
                </a:solidFill>
                <a:latin typeface="Abadi"/>
              </a:rPr>
              <a:t>We determined the booster that have carried the maximum payload using a subquery in the </a:t>
            </a:r>
            <a:r>
              <a:rPr b="1" lang="en-US" sz="1700" spc="-1" strike="noStrike">
                <a:solidFill>
                  <a:srgbClr val="000000"/>
                </a:solidFill>
                <a:latin typeface="Abadi"/>
              </a:rPr>
              <a:t>WHERE</a:t>
            </a:r>
            <a:r>
              <a:rPr b="0" lang="en-US" sz="1700" spc="-1" strike="noStrike">
                <a:solidFill>
                  <a:srgbClr val="000000"/>
                </a:solidFill>
                <a:latin typeface="Abadi"/>
              </a:rPr>
              <a:t> clause and the </a:t>
            </a:r>
            <a:r>
              <a:rPr b="1" lang="en-US" sz="1700" spc="-1" strike="noStrike">
                <a:solidFill>
                  <a:srgbClr val="000000"/>
                </a:solidFill>
                <a:latin typeface="Abadi"/>
              </a:rPr>
              <a:t>MAX() </a:t>
            </a:r>
            <a:r>
              <a:rPr b="0" lang="en-US" sz="1700" spc="-1" strike="noStrike">
                <a:solidFill>
                  <a:srgbClr val="000000"/>
                </a:solidFill>
                <a:latin typeface="Abadi"/>
              </a:rPr>
              <a:t>function.</a:t>
            </a:r>
            <a:endParaRPr b="0" lang="en-US" sz="1700" spc="-1" strike="noStrike">
              <a:solidFill>
                <a:srgbClr val="000000"/>
              </a:solidFill>
              <a:latin typeface="Calibri"/>
            </a:endParaRPr>
          </a:p>
          <a:p>
            <a:pPr>
              <a:lnSpc>
                <a:spcPct val="100000"/>
              </a:lnSpc>
              <a:spcBef>
                <a:spcPts val="1400"/>
              </a:spcBef>
            </a:pPr>
            <a:endParaRPr b="0" lang="en-US" sz="1700" spc="-1" strike="noStrike">
              <a:solidFill>
                <a:srgbClr val="000000"/>
              </a:solidFill>
              <a:latin typeface="Calibri"/>
            </a:endParaRPr>
          </a:p>
        </p:txBody>
      </p:sp>
      <p:sp>
        <p:nvSpPr>
          <p:cNvPr id="273"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Boosters Carried Maximum Payload</a:t>
            </a:r>
            <a:endParaRPr b="0" lang="en-IN" sz="4000" spc="-1" strike="noStrike">
              <a:latin typeface="Arial"/>
            </a:endParaRPr>
          </a:p>
        </p:txBody>
      </p:sp>
      <p:pic>
        <p:nvPicPr>
          <p:cNvPr id="274" name="" descr=""/>
          <p:cNvPicPr/>
          <p:nvPr/>
        </p:nvPicPr>
        <p:blipFill>
          <a:blip r:embed="rId2"/>
          <a:stretch/>
        </p:blipFill>
        <p:spPr>
          <a:xfrm>
            <a:off x="792000" y="2520000"/>
            <a:ext cx="10153440" cy="4219200"/>
          </a:xfrm>
          <a:prstGeom prst="rect">
            <a:avLst/>
          </a:prstGeom>
          <a:ln>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75"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60FB9D46-048B-4C0D-AF98-22A6329D99E5}" type="slidenum">
              <a:rPr b="0" lang="en-US" sz="1600" spc="-1" strike="noStrike">
                <a:solidFill>
                  <a:srgbClr val="1c7ddb"/>
                </a:solidFill>
                <a:latin typeface="Abadi"/>
              </a:rPr>
              <a:t>&lt;number&gt;</a:t>
            </a:fld>
            <a:endParaRPr b="0" lang="en-IN" sz="1600" spc="-1" strike="noStrike">
              <a:latin typeface="Times New Roman"/>
            </a:endParaRPr>
          </a:p>
        </p:txBody>
      </p:sp>
      <p:sp>
        <p:nvSpPr>
          <p:cNvPr id="276" name="TextShape 2"/>
          <p:cNvSpPr txBox="1"/>
          <p:nvPr/>
        </p:nvSpPr>
        <p:spPr>
          <a:xfrm>
            <a:off x="770040" y="1825560"/>
            <a:ext cx="9745200" cy="4350960"/>
          </a:xfrm>
          <a:prstGeom prst="rect">
            <a:avLst/>
          </a:prstGeom>
          <a:noFill/>
          <a:ln>
            <a:noFill/>
          </a:ln>
        </p:spPr>
        <p:txBody>
          <a:bodyPr>
            <a:normAutofit/>
          </a:bodyPr>
          <a:p>
            <a:pPr>
              <a:lnSpc>
                <a:spcPct val="100000"/>
              </a:lnSpc>
              <a:spcBef>
                <a:spcPts val="1400"/>
              </a:spcBef>
            </a:pPr>
            <a:r>
              <a:rPr b="0" lang="en-US" sz="2200" spc="-1" strike="noStrike">
                <a:solidFill>
                  <a:srgbClr val="292929"/>
                </a:solidFill>
                <a:latin typeface="Abadi"/>
              </a:rPr>
              <a:t>We used a combinations of the </a:t>
            </a:r>
            <a:r>
              <a:rPr b="1" lang="en-US" sz="2200" spc="-1" strike="noStrike">
                <a:solidFill>
                  <a:srgbClr val="292929"/>
                </a:solidFill>
                <a:latin typeface="Abadi"/>
              </a:rPr>
              <a:t>WHERE</a:t>
            </a:r>
            <a:r>
              <a:rPr b="0" lang="en-US" sz="2200" spc="-1" strike="noStrike">
                <a:solidFill>
                  <a:srgbClr val="292929"/>
                </a:solidFill>
                <a:latin typeface="Abadi"/>
              </a:rPr>
              <a:t> clause, </a:t>
            </a:r>
            <a:r>
              <a:rPr b="1" lang="en-US" sz="2200" spc="-1" strike="noStrike">
                <a:solidFill>
                  <a:srgbClr val="292929"/>
                </a:solidFill>
                <a:latin typeface="Abadi"/>
              </a:rPr>
              <a:t>LIKE</a:t>
            </a:r>
            <a:r>
              <a:rPr b="0" lang="en-US" sz="2200" spc="-1" strike="noStrike">
                <a:solidFill>
                  <a:srgbClr val="292929"/>
                </a:solidFill>
                <a:latin typeface="Abadi"/>
              </a:rPr>
              <a:t>, </a:t>
            </a:r>
            <a:r>
              <a:rPr b="1" lang="en-US" sz="2200" spc="-1" strike="noStrike">
                <a:solidFill>
                  <a:srgbClr val="292929"/>
                </a:solidFill>
                <a:latin typeface="Abadi"/>
              </a:rPr>
              <a:t>AND</a:t>
            </a:r>
            <a:r>
              <a:rPr b="0" lang="en-US" sz="2200" spc="-1" strike="noStrike">
                <a:solidFill>
                  <a:srgbClr val="292929"/>
                </a:solidFill>
                <a:latin typeface="Abadi"/>
              </a:rPr>
              <a:t>, and </a:t>
            </a:r>
            <a:r>
              <a:rPr b="1" lang="en-US" sz="2200" spc="-1" strike="noStrike">
                <a:solidFill>
                  <a:srgbClr val="292929"/>
                </a:solidFill>
                <a:latin typeface="Abadi"/>
              </a:rPr>
              <a:t>BETWEEN</a:t>
            </a:r>
            <a:r>
              <a:rPr b="0" lang="en-US" sz="2200" spc="-1" strike="noStrike">
                <a:solidFill>
                  <a:srgbClr val="292929"/>
                </a:solidFill>
                <a:latin typeface="Abadi"/>
              </a:rPr>
              <a:t> conditions to filter for failed landing outcomes in drone ship, their booster versions, and launch site names for year 2015</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p:txBody>
      </p:sp>
      <p:sp>
        <p:nvSpPr>
          <p:cNvPr id="277"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2015 Launch Records</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78"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58F079A7-CF30-4105-9CA0-57500EFA08EB}" type="slidenum">
              <a:rPr b="0" lang="en-US" sz="1600" spc="-1" strike="noStrike">
                <a:solidFill>
                  <a:srgbClr val="1c7ddb"/>
                </a:solidFill>
                <a:latin typeface="Abadi"/>
              </a:rPr>
              <a:t>&lt;number&gt;</a:t>
            </a:fld>
            <a:endParaRPr b="0" lang="en-IN" sz="1600" spc="-1" strike="noStrike">
              <a:latin typeface="Times New Roman"/>
            </a:endParaRPr>
          </a:p>
        </p:txBody>
      </p:sp>
      <p:sp>
        <p:nvSpPr>
          <p:cNvPr id="279" name="TextShape 2"/>
          <p:cNvSpPr txBox="1"/>
          <p:nvPr/>
        </p:nvSpPr>
        <p:spPr>
          <a:xfrm>
            <a:off x="770040" y="1825560"/>
            <a:ext cx="9745200" cy="4350960"/>
          </a:xfrm>
          <a:prstGeom prst="rect">
            <a:avLst/>
          </a:prstGeom>
          <a:noFill/>
          <a:ln>
            <a:noFill/>
          </a:ln>
        </p:spPr>
        <p:txBody>
          <a:bodyPr>
            <a:noAutofit/>
          </a:bodyPr>
          <a:p>
            <a:pPr>
              <a:lnSpc>
                <a:spcPct val="100000"/>
              </a:lnSpc>
              <a:spcBef>
                <a:spcPts val="1400"/>
              </a:spcBef>
            </a:pPr>
            <a:r>
              <a:rPr b="0" lang="en-US" sz="2000" spc="-1" strike="noStrike">
                <a:solidFill>
                  <a:srgbClr val="000000"/>
                </a:solidFill>
                <a:latin typeface="Abadi"/>
              </a:rPr>
              <a:t>We selected Landing outcomes and the </a:t>
            </a:r>
            <a:r>
              <a:rPr b="1" lang="en-US" sz="2000" spc="-1" strike="noStrike">
                <a:solidFill>
                  <a:srgbClr val="000000"/>
                </a:solidFill>
                <a:latin typeface="Abadi"/>
              </a:rPr>
              <a:t>COUNT</a:t>
            </a:r>
            <a:r>
              <a:rPr b="0" lang="en-US" sz="2000" spc="-1" strike="noStrike">
                <a:solidFill>
                  <a:srgbClr val="000000"/>
                </a:solidFill>
                <a:latin typeface="Abadi"/>
              </a:rPr>
              <a:t> of landing outcomes from the data and used the </a:t>
            </a:r>
            <a:r>
              <a:rPr b="1" lang="en-US" sz="2000" spc="-1" strike="noStrike">
                <a:solidFill>
                  <a:srgbClr val="000000"/>
                </a:solidFill>
                <a:latin typeface="Abadi"/>
              </a:rPr>
              <a:t>WHERE</a:t>
            </a:r>
            <a:r>
              <a:rPr b="0" lang="en-US" sz="2000" spc="-1" strike="noStrike">
                <a:solidFill>
                  <a:srgbClr val="000000"/>
                </a:solidFill>
                <a:latin typeface="Abadi"/>
              </a:rPr>
              <a:t> clause to filter for landing outcomes </a:t>
            </a:r>
            <a:r>
              <a:rPr b="1" lang="en-US" sz="2000" spc="-1" strike="noStrike">
                <a:solidFill>
                  <a:srgbClr val="000000"/>
                </a:solidFill>
                <a:latin typeface="Abadi"/>
              </a:rPr>
              <a:t>BETWEEN</a:t>
            </a:r>
            <a:r>
              <a:rPr b="0" lang="en-US" sz="2000" spc="-1" strike="noStrike">
                <a:solidFill>
                  <a:srgbClr val="000000"/>
                </a:solidFill>
                <a:latin typeface="Abadi"/>
              </a:rPr>
              <a:t> 2010-06-04 to 2010-03-20.</a:t>
            </a:r>
            <a:endParaRPr b="0" lang="en-US" sz="2000" spc="-1" strike="noStrike">
              <a:solidFill>
                <a:srgbClr val="000000"/>
              </a:solidFill>
              <a:latin typeface="Calibri"/>
            </a:endParaRPr>
          </a:p>
          <a:p>
            <a:pPr>
              <a:lnSpc>
                <a:spcPct val="100000"/>
              </a:lnSpc>
              <a:spcBef>
                <a:spcPts val="1400"/>
              </a:spcBef>
            </a:pPr>
            <a:r>
              <a:rPr b="0" lang="en-US" sz="2000" spc="-1" strike="noStrike">
                <a:solidFill>
                  <a:srgbClr val="000000"/>
                </a:solidFill>
                <a:latin typeface="Abadi"/>
              </a:rPr>
              <a:t>We applied the </a:t>
            </a:r>
            <a:r>
              <a:rPr b="1" lang="en-US" sz="2000" spc="-1" strike="noStrike">
                <a:solidFill>
                  <a:srgbClr val="000000"/>
                </a:solidFill>
                <a:latin typeface="Abadi"/>
              </a:rPr>
              <a:t>GROUP BY </a:t>
            </a:r>
            <a:r>
              <a:rPr b="0" lang="en-US" sz="2000" spc="-1" strike="noStrike">
                <a:solidFill>
                  <a:srgbClr val="000000"/>
                </a:solidFill>
                <a:latin typeface="Abadi"/>
              </a:rPr>
              <a:t>clause to group the landing outcomes and the </a:t>
            </a:r>
            <a:r>
              <a:rPr b="1" lang="en-US" sz="2000" spc="-1" strike="noStrike">
                <a:solidFill>
                  <a:srgbClr val="000000"/>
                </a:solidFill>
                <a:latin typeface="Abadi"/>
              </a:rPr>
              <a:t>ORDER BY </a:t>
            </a:r>
            <a:r>
              <a:rPr b="0" lang="en-US" sz="2000" spc="-1" strike="noStrike">
                <a:solidFill>
                  <a:srgbClr val="000000"/>
                </a:solidFill>
                <a:latin typeface="Abadi"/>
              </a:rPr>
              <a:t>clause to order the grouped landing outcome in descending order.</a:t>
            </a:r>
            <a:endParaRPr b="0" lang="en-US" sz="2000" spc="-1" strike="noStrike">
              <a:solidFill>
                <a:srgbClr val="000000"/>
              </a:solidFill>
              <a:latin typeface="Calibri"/>
            </a:endParaRPr>
          </a:p>
        </p:txBody>
      </p:sp>
      <p:sp>
        <p:nvSpPr>
          <p:cNvPr id="280"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27000"/>
          </a:bodyPr>
          <a:p>
            <a:pPr>
              <a:lnSpc>
                <a:spcPct val="90000"/>
              </a:lnSpc>
            </a:pPr>
            <a:r>
              <a:rPr b="0" lang="en-US" sz="4000" spc="-1" strike="noStrike">
                <a:solidFill>
                  <a:srgbClr val="0b49cb"/>
                </a:solidFill>
                <a:latin typeface="Abadi"/>
                <a:ea typeface="IBM Plex Mono SemiBold"/>
              </a:rPr>
              <a:t>Rank Landing Outcomes Between 2010-06-04 and 2017-03-20</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81" name="CustomShape 1"/>
          <p:cNvSpPr/>
          <p:nvPr/>
        </p:nvSpPr>
        <p:spPr>
          <a:xfrm>
            <a:off x="704160" y="2529720"/>
            <a:ext cx="1246320" cy="364680"/>
          </a:xfrm>
          <a:prstGeom prst="rect">
            <a:avLst/>
          </a:prstGeom>
          <a:solidFill>
            <a:srgbClr val="0948cb"/>
          </a:solid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rPr>
              <a:t>Section 3</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82"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9346FBE3-73C6-4801-89FE-647371A4C36C}" type="slidenum">
              <a:rPr b="0" lang="en-US" sz="1600" spc="-1" strike="noStrike">
                <a:solidFill>
                  <a:srgbClr val="1c7ddb"/>
                </a:solidFill>
                <a:latin typeface="Abadi"/>
              </a:rPr>
              <a:t>&lt;number&gt;</a:t>
            </a:fld>
            <a:endParaRPr b="0" lang="en-IN" sz="1600" spc="-1" strike="noStrike">
              <a:latin typeface="Times New Roman"/>
            </a:endParaRPr>
          </a:p>
        </p:txBody>
      </p:sp>
      <p:sp>
        <p:nvSpPr>
          <p:cNvPr id="283" name="TextShape 2"/>
          <p:cNvSpPr txBox="1"/>
          <p:nvPr/>
        </p:nvSpPr>
        <p:spPr>
          <a:xfrm>
            <a:off x="770040" y="1825560"/>
            <a:ext cx="9745200" cy="4350960"/>
          </a:xfrm>
          <a:prstGeom prst="rect">
            <a:avLst/>
          </a:prstGeom>
          <a:noFill/>
          <a:ln>
            <a:noFill/>
          </a:ln>
        </p:spPr>
        <p:txBody>
          <a:bodyPr>
            <a:normAutofit/>
          </a:bodyPr>
          <a:p>
            <a:pPr>
              <a:lnSpc>
                <a:spcPct val="100000"/>
              </a:lnSpc>
              <a:spcBef>
                <a:spcPts val="1400"/>
              </a:spcBef>
            </a:pPr>
            <a:endParaRPr b="0" lang="en-US" sz="2800" spc="-1" strike="noStrike">
              <a:solidFill>
                <a:srgbClr val="000000"/>
              </a:solidFill>
              <a:latin typeface="Calibri"/>
            </a:endParaRPr>
          </a:p>
          <a:p>
            <a:pPr>
              <a:lnSpc>
                <a:spcPct val="100000"/>
              </a:lnSpc>
            </a:pPr>
            <a:endParaRPr b="0" lang="en-US" sz="2800" spc="-1" strike="noStrike">
              <a:solidFill>
                <a:srgbClr val="000000"/>
              </a:solidFill>
              <a:latin typeface="Calibri"/>
            </a:endParaRPr>
          </a:p>
        </p:txBody>
      </p:sp>
      <p:sp>
        <p:nvSpPr>
          <p:cNvPr id="284"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Screenshot 1</a:t>
            </a:r>
            <a:endParaRPr b="0" lang="en-IN" sz="4000" spc="-1" strike="noStrike">
              <a:latin typeface="Arial"/>
            </a:endParaRPr>
          </a:p>
        </p:txBody>
      </p:sp>
      <p:pic>
        <p:nvPicPr>
          <p:cNvPr id="285" name="Content Placeholder 5" descr=""/>
          <p:cNvPicPr/>
          <p:nvPr/>
        </p:nvPicPr>
        <p:blipFill>
          <a:blip r:embed="rId2"/>
          <a:stretch/>
        </p:blipFill>
        <p:spPr>
          <a:xfrm>
            <a:off x="770400" y="1308600"/>
            <a:ext cx="10515240" cy="4716720"/>
          </a:xfrm>
          <a:prstGeom prst="rect">
            <a:avLst/>
          </a:prstGeom>
          <a:ln>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86"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8F894F3A-93CA-4A95-B478-2C2534BCFCC2}" type="slidenum">
              <a:rPr b="0" lang="en-US" sz="1600" spc="-1" strike="noStrike">
                <a:solidFill>
                  <a:srgbClr val="1c7ddb"/>
                </a:solidFill>
                <a:latin typeface="Abadi"/>
              </a:rPr>
              <a:t>&lt;number&gt;</a:t>
            </a:fld>
            <a:endParaRPr b="0" lang="en-IN" sz="1600" spc="-1" strike="noStrike">
              <a:latin typeface="Times New Roman"/>
            </a:endParaRPr>
          </a:p>
        </p:txBody>
      </p:sp>
      <p:sp>
        <p:nvSpPr>
          <p:cNvPr id="287" name="TextShape 2"/>
          <p:cNvSpPr txBox="1"/>
          <p:nvPr/>
        </p:nvSpPr>
        <p:spPr>
          <a:xfrm>
            <a:off x="770040" y="1825560"/>
            <a:ext cx="9745200" cy="4350960"/>
          </a:xfrm>
          <a:prstGeom prst="rect">
            <a:avLst/>
          </a:prstGeom>
          <a:noFill/>
          <a:ln>
            <a:noFill/>
          </a:ln>
        </p:spPr>
        <p:txBody>
          <a:bodyPr>
            <a:normAutofit/>
          </a:bodyPr>
          <a:p>
            <a:pPr>
              <a:lnSpc>
                <a:spcPct val="100000"/>
              </a:lnSpc>
              <a:spcBef>
                <a:spcPts val="1400"/>
              </a:spcBef>
            </a:pPr>
            <a:endParaRPr b="0" lang="en-US" sz="2800" spc="-1" strike="noStrike">
              <a:solidFill>
                <a:srgbClr val="000000"/>
              </a:solidFill>
              <a:latin typeface="Calibri"/>
            </a:endParaRPr>
          </a:p>
          <a:p>
            <a:pPr>
              <a:lnSpc>
                <a:spcPct val="100000"/>
              </a:lnSpc>
              <a:spcBef>
                <a:spcPts val="1400"/>
              </a:spcBef>
            </a:pPr>
            <a:endParaRPr b="0" lang="en-US" sz="2800" spc="-1" strike="noStrike">
              <a:solidFill>
                <a:srgbClr val="000000"/>
              </a:solidFill>
              <a:latin typeface="Calibri"/>
            </a:endParaRPr>
          </a:p>
        </p:txBody>
      </p:sp>
      <p:sp>
        <p:nvSpPr>
          <p:cNvPr id="288"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Screenshot 2</a:t>
            </a:r>
            <a:endParaRPr b="0" lang="en-IN" sz="4000" spc="-1" strike="noStrike">
              <a:latin typeface="Arial"/>
            </a:endParaRPr>
          </a:p>
        </p:txBody>
      </p:sp>
      <p:pic>
        <p:nvPicPr>
          <p:cNvPr id="289" name="Content Placeholder 3_0" descr=""/>
          <p:cNvPicPr/>
          <p:nvPr/>
        </p:nvPicPr>
        <p:blipFill>
          <a:blip r:embed="rId2"/>
          <a:stretch/>
        </p:blipFill>
        <p:spPr>
          <a:xfrm>
            <a:off x="770040" y="1253880"/>
            <a:ext cx="10687680" cy="4771800"/>
          </a:xfrm>
          <a:prstGeom prst="rect">
            <a:avLst/>
          </a:prstGeom>
          <a:ln>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90"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E0C51B18-C4C6-4A92-BACE-B9328148C8B0}" type="slidenum">
              <a:rPr b="0" lang="en-US" sz="1600" spc="-1" strike="noStrike">
                <a:solidFill>
                  <a:srgbClr val="1c7ddb"/>
                </a:solidFill>
                <a:latin typeface="Abadi"/>
              </a:rPr>
              <a:t>&lt;number&gt;</a:t>
            </a:fld>
            <a:endParaRPr b="0" lang="en-IN" sz="1600" spc="-1" strike="noStrike">
              <a:latin typeface="Times New Roman"/>
            </a:endParaRPr>
          </a:p>
        </p:txBody>
      </p:sp>
      <p:sp>
        <p:nvSpPr>
          <p:cNvPr id="291" name="TextShape 2"/>
          <p:cNvSpPr txBox="1"/>
          <p:nvPr/>
        </p:nvSpPr>
        <p:spPr>
          <a:xfrm>
            <a:off x="770040" y="1690560"/>
            <a:ext cx="8597520" cy="4314600"/>
          </a:xfrm>
          <a:prstGeom prst="rect">
            <a:avLst/>
          </a:prstGeom>
          <a:noFill/>
          <a:ln>
            <a:noFill/>
          </a:ln>
        </p:spPr>
        <p:txBody>
          <a:bodyPr>
            <a:normAutofit/>
          </a:bodyPr>
          <a:p>
            <a:pPr>
              <a:lnSpc>
                <a:spcPct val="100000"/>
              </a:lnSpc>
              <a:spcBef>
                <a:spcPts val="1400"/>
              </a:spcBef>
            </a:pPr>
            <a:endParaRPr b="0" lang="en-US" sz="2800" spc="-1" strike="noStrike">
              <a:solidFill>
                <a:srgbClr val="000000"/>
              </a:solidFill>
              <a:latin typeface="Calibri"/>
            </a:endParaRPr>
          </a:p>
          <a:p>
            <a:pPr>
              <a:lnSpc>
                <a:spcPct val="100000"/>
              </a:lnSpc>
              <a:spcBef>
                <a:spcPts val="1400"/>
              </a:spcBef>
            </a:pPr>
            <a:endParaRPr b="0" lang="en-US" sz="2800" spc="-1" strike="noStrike">
              <a:solidFill>
                <a:srgbClr val="000000"/>
              </a:solidFill>
              <a:latin typeface="Calibri"/>
            </a:endParaRPr>
          </a:p>
        </p:txBody>
      </p:sp>
      <p:sp>
        <p:nvSpPr>
          <p:cNvPr id="292"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Screenshot 3</a:t>
            </a:r>
            <a:endParaRPr b="0" lang="en-IN" sz="4000" spc="-1" strike="noStrike">
              <a:latin typeface="Arial"/>
            </a:endParaRPr>
          </a:p>
        </p:txBody>
      </p:sp>
      <p:pic>
        <p:nvPicPr>
          <p:cNvPr id="293" name="Content Placeholder 3_1" descr=""/>
          <p:cNvPicPr/>
          <p:nvPr/>
        </p:nvPicPr>
        <p:blipFill>
          <a:blip r:embed="rId2"/>
          <a:stretch/>
        </p:blipFill>
        <p:spPr>
          <a:xfrm>
            <a:off x="770040" y="1362240"/>
            <a:ext cx="10092240" cy="5064480"/>
          </a:xfrm>
          <a:prstGeom prst="rect">
            <a:avLst/>
          </a:prstGeom>
          <a:ln>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94" name="CustomShape 1"/>
          <p:cNvSpPr/>
          <p:nvPr/>
        </p:nvSpPr>
        <p:spPr>
          <a:xfrm>
            <a:off x="704160" y="2529720"/>
            <a:ext cx="1246320" cy="364680"/>
          </a:xfrm>
          <a:prstGeom prst="rect">
            <a:avLst/>
          </a:prstGeom>
          <a:solidFill>
            <a:srgbClr val="0948cb"/>
          </a:solid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rPr>
              <a:t>Section 4</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95"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BD35A01D-7AA1-4BEE-AE30-C1536ABA539C}" type="slidenum">
              <a:rPr b="0" lang="en-US" sz="1600" spc="-1" strike="noStrike">
                <a:solidFill>
                  <a:srgbClr val="1c7ddb"/>
                </a:solidFill>
                <a:latin typeface="Abadi"/>
              </a:rPr>
              <a:t>&lt;number&gt;</a:t>
            </a:fld>
            <a:endParaRPr b="0" lang="en-IN" sz="1600" spc="-1" strike="noStrike">
              <a:latin typeface="Times New Roman"/>
            </a:endParaRPr>
          </a:p>
        </p:txBody>
      </p:sp>
      <p:sp>
        <p:nvSpPr>
          <p:cNvPr id="296" name="TextShape 2"/>
          <p:cNvSpPr txBox="1"/>
          <p:nvPr/>
        </p:nvSpPr>
        <p:spPr>
          <a:xfrm>
            <a:off x="770040" y="1825560"/>
            <a:ext cx="9745200" cy="4350960"/>
          </a:xfrm>
          <a:prstGeom prst="rect">
            <a:avLst/>
          </a:prstGeom>
          <a:noFill/>
          <a:ln>
            <a:noFill/>
          </a:ln>
        </p:spPr>
        <p:txBody>
          <a:bodyPr>
            <a:normAutofit/>
          </a:bodyPr>
          <a:p>
            <a:pPr>
              <a:lnSpc>
                <a:spcPct val="100000"/>
              </a:lnSpc>
              <a:spcBef>
                <a:spcPts val="1400"/>
              </a:spcBef>
            </a:pPr>
            <a:endParaRPr b="0" lang="en-US" sz="2800" spc="-1" strike="noStrike">
              <a:solidFill>
                <a:srgbClr val="000000"/>
              </a:solidFill>
              <a:latin typeface="Calibri"/>
            </a:endParaRPr>
          </a:p>
          <a:p>
            <a:pPr>
              <a:lnSpc>
                <a:spcPct val="100000"/>
              </a:lnSpc>
              <a:spcBef>
                <a:spcPts val="1400"/>
              </a:spcBef>
            </a:pPr>
            <a:endParaRPr b="0" lang="en-US" sz="2800" spc="-1" strike="noStrike">
              <a:solidFill>
                <a:srgbClr val="000000"/>
              </a:solidFill>
              <a:latin typeface="Calibri"/>
            </a:endParaRPr>
          </a:p>
        </p:txBody>
      </p:sp>
      <p:sp>
        <p:nvSpPr>
          <p:cNvPr id="297"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Screenshot 1</a:t>
            </a:r>
            <a:endParaRPr b="0" lang="en-IN" sz="4000" spc="-1" strike="noStrike">
              <a:latin typeface="Arial"/>
            </a:endParaRPr>
          </a:p>
        </p:txBody>
      </p:sp>
      <p:pic>
        <p:nvPicPr>
          <p:cNvPr id="298" name="" descr=""/>
          <p:cNvPicPr/>
          <p:nvPr/>
        </p:nvPicPr>
        <p:blipFill>
          <a:blip r:embed="rId2"/>
          <a:stretch/>
        </p:blipFill>
        <p:spPr>
          <a:xfrm>
            <a:off x="459000" y="1307160"/>
            <a:ext cx="10413000" cy="322344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72" name="TextShape 1"/>
          <p:cNvSpPr txBox="1"/>
          <p:nvPr/>
        </p:nvSpPr>
        <p:spPr>
          <a:xfrm>
            <a:off x="8714880" y="6025680"/>
            <a:ext cx="2742840" cy="401400"/>
          </a:xfrm>
          <a:prstGeom prst="rect">
            <a:avLst/>
          </a:prstGeom>
          <a:noFill/>
          <a:ln>
            <a:noFill/>
          </a:ln>
        </p:spPr>
        <p:txBody>
          <a:bodyPr anchor="ctr">
            <a:normAutofit/>
          </a:bodyPr>
          <a:p>
            <a:pPr algn="r">
              <a:lnSpc>
                <a:spcPct val="100000"/>
              </a:lnSpc>
              <a:spcAft>
                <a:spcPts val="601"/>
              </a:spcAft>
            </a:pPr>
            <a:fld id="{05414630-ABB5-423F-8A85-CF7E365286F1}" type="slidenum">
              <a:rPr b="0" lang="en-US" sz="1600" spc="-1" strike="noStrike">
                <a:solidFill>
                  <a:srgbClr val="1c7ddb"/>
                </a:solidFill>
                <a:latin typeface="Abadi"/>
              </a:rPr>
              <a:t>4</a:t>
            </a:fld>
            <a:endParaRPr b="0" lang="en-IN" sz="1600" spc="-1" strike="noStrike">
              <a:latin typeface="Times New Roman"/>
            </a:endParaRPr>
          </a:p>
        </p:txBody>
      </p:sp>
      <p:sp>
        <p:nvSpPr>
          <p:cNvPr id="173" name="CustomShape 2"/>
          <p:cNvSpPr/>
          <p:nvPr/>
        </p:nvSpPr>
        <p:spPr>
          <a:xfrm>
            <a:off x="828000" y="538560"/>
            <a:ext cx="105296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Introduction</a:t>
            </a:r>
            <a:endParaRPr b="0" lang="en-IN" sz="4000" spc="-1" strike="noStrike">
              <a:latin typeface="Arial"/>
            </a:endParaRPr>
          </a:p>
        </p:txBody>
      </p:sp>
      <p:sp>
        <p:nvSpPr>
          <p:cNvPr id="174" name="CustomShape 3"/>
          <p:cNvSpPr/>
          <p:nvPr/>
        </p:nvSpPr>
        <p:spPr>
          <a:xfrm>
            <a:off x="819360" y="1414080"/>
            <a:ext cx="10124640" cy="5065920"/>
          </a:xfrm>
          <a:prstGeom prst="rect">
            <a:avLst/>
          </a:prstGeom>
          <a:noFill/>
          <a:ln>
            <a:noFill/>
          </a:ln>
        </p:spPr>
        <p:style>
          <a:lnRef idx="0"/>
          <a:fillRef idx="0"/>
          <a:effectRef idx="0"/>
          <a:fontRef idx="minor"/>
        </p:style>
        <p:txBody>
          <a:bodyPr>
            <a:normAutofit/>
          </a:bodyPr>
          <a:p>
            <a:pPr marL="228600" indent="-228240">
              <a:lnSpc>
                <a:spcPct val="90000"/>
              </a:lnSpc>
              <a:spcBef>
                <a:spcPts val="1400"/>
              </a:spcBef>
              <a:buClr>
                <a:srgbClr val="292929"/>
              </a:buClr>
              <a:buFont typeface="Arial"/>
              <a:buChar char="•"/>
            </a:pPr>
            <a:r>
              <a:rPr b="1" lang="en-US" sz="2200" spc="-1" strike="noStrike">
                <a:solidFill>
                  <a:srgbClr val="292929"/>
                </a:solidFill>
                <a:latin typeface="Abadi"/>
              </a:rPr>
              <a:t>Project background and context</a:t>
            </a:r>
            <a:endParaRPr b="0" lang="en-IN" sz="2200" spc="-1" strike="noStrike">
              <a:latin typeface="Arial"/>
            </a:endParaRPr>
          </a:p>
          <a:p>
            <a:pPr marL="457200" algn="just">
              <a:lnSpc>
                <a:spcPct val="90000"/>
              </a:lnSpc>
              <a:spcBef>
                <a:spcPts val="1400"/>
              </a:spcBef>
              <a:tabLst>
                <a:tab algn="l" pos="0"/>
              </a:tabLst>
            </a:pPr>
            <a:r>
              <a:rPr b="0" lang="en-US" sz="1800" spc="-1" strike="noStrike">
                <a:solidFill>
                  <a:srgbClr val="292929"/>
                </a:solidFill>
                <a:latin typeface="Abadi"/>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b="0" lang="en-IN" sz="1800" spc="-1" strike="noStrike">
              <a:latin typeface="Arial"/>
            </a:endParaRPr>
          </a:p>
          <a:p>
            <a:pPr marL="228600" indent="-228240">
              <a:lnSpc>
                <a:spcPct val="90000"/>
              </a:lnSpc>
              <a:spcBef>
                <a:spcPts val="1400"/>
              </a:spcBef>
              <a:buClr>
                <a:srgbClr val="292929"/>
              </a:buClr>
              <a:buFont typeface="Arial"/>
              <a:buChar char="•"/>
              <a:tabLst>
                <a:tab algn="l" pos="0"/>
              </a:tabLst>
            </a:pPr>
            <a:r>
              <a:rPr b="1" lang="en-US" sz="2200" spc="-1" strike="noStrike">
                <a:solidFill>
                  <a:srgbClr val="292929"/>
                </a:solidFill>
                <a:latin typeface="Abadi"/>
              </a:rPr>
              <a:t>Problems you want to find answers</a:t>
            </a:r>
            <a:endParaRPr b="0" lang="en-IN" sz="2200" spc="-1" strike="noStrike">
              <a:latin typeface="Arial"/>
            </a:endParaRPr>
          </a:p>
          <a:p>
            <a:pPr marL="228600" indent="-228240">
              <a:lnSpc>
                <a:spcPct val="90000"/>
              </a:lnSpc>
              <a:spcBef>
                <a:spcPts val="1400"/>
              </a:spcBef>
              <a:buClr>
                <a:srgbClr val="292929"/>
              </a:buClr>
              <a:buFont typeface="Arial"/>
              <a:buAutoNum type="arabicParenR"/>
              <a:tabLst>
                <a:tab algn="l" pos="0"/>
              </a:tabLst>
            </a:pPr>
            <a:r>
              <a:rPr b="0" lang="en-US" sz="1800" spc="-1" strike="noStrike">
                <a:solidFill>
                  <a:srgbClr val="292929"/>
                </a:solidFill>
                <a:latin typeface="Abadi"/>
              </a:rPr>
              <a:t>What factors determine if the rocket will land successfully?</a:t>
            </a:r>
            <a:endParaRPr b="0" lang="en-IN" sz="1800" spc="-1" strike="noStrike">
              <a:latin typeface="Arial"/>
            </a:endParaRPr>
          </a:p>
          <a:p>
            <a:pPr marL="228600" indent="-228240">
              <a:lnSpc>
                <a:spcPct val="90000"/>
              </a:lnSpc>
              <a:spcBef>
                <a:spcPts val="1400"/>
              </a:spcBef>
              <a:buClr>
                <a:srgbClr val="292929"/>
              </a:buClr>
              <a:buFont typeface="Arial"/>
              <a:buAutoNum type="arabicParenR"/>
              <a:tabLst>
                <a:tab algn="l" pos="0"/>
              </a:tabLst>
            </a:pPr>
            <a:r>
              <a:rPr b="0" lang="en-US" sz="1800" spc="-1" strike="noStrike">
                <a:solidFill>
                  <a:srgbClr val="292929"/>
                </a:solidFill>
                <a:latin typeface="Abadi"/>
              </a:rPr>
              <a:t>The interaction amongst various features that determine the success rate of a successful landing.</a:t>
            </a:r>
            <a:endParaRPr b="0" lang="en-IN" sz="1800" spc="-1" strike="noStrike">
              <a:latin typeface="Arial"/>
            </a:endParaRPr>
          </a:p>
          <a:p>
            <a:pPr marL="228600" indent="-228240">
              <a:lnSpc>
                <a:spcPct val="90000"/>
              </a:lnSpc>
              <a:spcBef>
                <a:spcPts val="1400"/>
              </a:spcBef>
              <a:buClr>
                <a:srgbClr val="292929"/>
              </a:buClr>
              <a:buFont typeface="Arial"/>
              <a:buAutoNum type="arabicParenR"/>
              <a:tabLst>
                <a:tab algn="l" pos="0"/>
              </a:tabLst>
            </a:pPr>
            <a:r>
              <a:rPr b="0" lang="en-US" sz="1800" spc="-1" strike="noStrike">
                <a:solidFill>
                  <a:srgbClr val="292929"/>
                </a:solidFill>
                <a:latin typeface="Abadi"/>
              </a:rPr>
              <a:t>What operating conditions needs to be in place to ensure a successful landing program.</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99"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27993501-C97E-4EA3-A697-3B3EBFD631E9}" type="slidenum">
              <a:rPr b="0" lang="en-US" sz="1600" spc="-1" strike="noStrike">
                <a:solidFill>
                  <a:srgbClr val="1c7ddb"/>
                </a:solidFill>
                <a:latin typeface="Abadi"/>
              </a:rPr>
              <a:t>&lt;number&gt;</a:t>
            </a:fld>
            <a:endParaRPr b="0" lang="en-IN" sz="1600" spc="-1" strike="noStrike">
              <a:latin typeface="Times New Roman"/>
            </a:endParaRPr>
          </a:p>
        </p:txBody>
      </p:sp>
      <p:pic>
        <p:nvPicPr>
          <p:cNvPr id="300" name="" descr=""/>
          <p:cNvPicPr/>
          <p:nvPr/>
        </p:nvPicPr>
        <p:blipFill>
          <a:blip r:embed="rId2"/>
          <a:stretch/>
        </p:blipFill>
        <p:spPr>
          <a:xfrm>
            <a:off x="733680" y="2606040"/>
            <a:ext cx="10551240" cy="2789640"/>
          </a:xfrm>
          <a:prstGeom prst="rect">
            <a:avLst/>
          </a:prstGeom>
          <a:ln>
            <a:noFill/>
          </a:ln>
        </p:spPr>
      </p:pic>
      <p:sp>
        <p:nvSpPr>
          <p:cNvPr id="301" name="CustomShape 2"/>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Screenshot 2</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02"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A6392A1B-0020-4E58-B212-04C027177810}" type="slidenum">
              <a:rPr b="0" lang="en-US" sz="1600" spc="-1" strike="noStrike">
                <a:solidFill>
                  <a:srgbClr val="1c7ddb"/>
                </a:solidFill>
                <a:latin typeface="Abadi"/>
              </a:rPr>
              <a:t>&lt;number&gt;</a:t>
            </a:fld>
            <a:endParaRPr b="0" lang="en-IN" sz="1600" spc="-1" strike="noStrike">
              <a:latin typeface="Times New Roman"/>
            </a:endParaRPr>
          </a:p>
        </p:txBody>
      </p:sp>
      <p:sp>
        <p:nvSpPr>
          <p:cNvPr id="303" name="TextShape 2"/>
          <p:cNvSpPr txBox="1"/>
          <p:nvPr/>
        </p:nvSpPr>
        <p:spPr>
          <a:xfrm>
            <a:off x="770040" y="1825560"/>
            <a:ext cx="10414440" cy="4350960"/>
          </a:xfrm>
          <a:prstGeom prst="rect">
            <a:avLst/>
          </a:prstGeom>
          <a:noFill/>
          <a:ln>
            <a:noFill/>
          </a:ln>
        </p:spPr>
        <p:txBody>
          <a:bodyPr>
            <a:normAutofit/>
          </a:bodyPr>
          <a:p>
            <a:pPr>
              <a:lnSpc>
                <a:spcPct val="100000"/>
              </a:lnSpc>
              <a:spcBef>
                <a:spcPts val="1400"/>
              </a:spcBef>
            </a:pPr>
            <a:endParaRPr b="0" lang="en-US" sz="2800" spc="-1" strike="noStrike">
              <a:solidFill>
                <a:srgbClr val="000000"/>
              </a:solidFill>
              <a:latin typeface="Calibri"/>
            </a:endParaRPr>
          </a:p>
          <a:p>
            <a:pPr>
              <a:lnSpc>
                <a:spcPct val="100000"/>
              </a:lnSpc>
              <a:spcBef>
                <a:spcPts val="1400"/>
              </a:spcBef>
            </a:pPr>
            <a:endParaRPr b="0" lang="en-US" sz="2800" spc="-1" strike="noStrike">
              <a:solidFill>
                <a:srgbClr val="000000"/>
              </a:solidFill>
              <a:latin typeface="Calibri"/>
            </a:endParaRPr>
          </a:p>
        </p:txBody>
      </p:sp>
      <p:sp>
        <p:nvSpPr>
          <p:cNvPr id="304"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Screenshot 3</a:t>
            </a:r>
            <a:endParaRPr b="0" lang="en-IN" sz="4000" spc="-1" strike="noStrike">
              <a:latin typeface="Arial"/>
            </a:endParaRPr>
          </a:p>
        </p:txBody>
      </p:sp>
      <p:pic>
        <p:nvPicPr>
          <p:cNvPr id="305" name="" descr=""/>
          <p:cNvPicPr/>
          <p:nvPr/>
        </p:nvPicPr>
        <p:blipFill>
          <a:blip r:embed="rId2"/>
          <a:stretch/>
        </p:blipFill>
        <p:spPr>
          <a:xfrm>
            <a:off x="459000" y="1483920"/>
            <a:ext cx="10917000" cy="2987640"/>
          </a:xfrm>
          <a:prstGeom prst="rect">
            <a:avLst/>
          </a:prstGeom>
          <a:ln>
            <a:noFill/>
          </a:ln>
        </p:spPr>
      </p:pic>
      <p:pic>
        <p:nvPicPr>
          <p:cNvPr id="306" name="" descr=""/>
          <p:cNvPicPr/>
          <p:nvPr/>
        </p:nvPicPr>
        <p:blipFill>
          <a:blip r:embed="rId3"/>
          <a:stretch/>
        </p:blipFill>
        <p:spPr>
          <a:xfrm>
            <a:off x="459000" y="4176000"/>
            <a:ext cx="10917000" cy="2933640"/>
          </a:xfrm>
          <a:prstGeom prst="rect">
            <a:avLst/>
          </a:prstGeom>
          <a:ln>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07" name="CustomShape 1"/>
          <p:cNvSpPr/>
          <p:nvPr/>
        </p:nvSpPr>
        <p:spPr>
          <a:xfrm>
            <a:off x="704160" y="2529720"/>
            <a:ext cx="1246320" cy="364680"/>
          </a:xfrm>
          <a:prstGeom prst="rect">
            <a:avLst/>
          </a:prstGeom>
          <a:solidFill>
            <a:srgbClr val="0948cb"/>
          </a:solid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rPr>
              <a:t>Section 5</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08"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541612DB-CFA7-4B28-ABF9-C4B4F39DE116}" type="slidenum">
              <a:rPr b="0" lang="en-US" sz="1600" spc="-1" strike="noStrike">
                <a:solidFill>
                  <a:srgbClr val="1c7ddb"/>
                </a:solidFill>
                <a:latin typeface="Abadi"/>
              </a:rPr>
              <a:t>&lt;number&gt;</a:t>
            </a:fld>
            <a:endParaRPr b="0" lang="en-IN" sz="1600" spc="-1" strike="noStrike">
              <a:latin typeface="Times New Roman"/>
            </a:endParaRPr>
          </a:p>
        </p:txBody>
      </p:sp>
      <p:sp>
        <p:nvSpPr>
          <p:cNvPr id="309" name="TextShape 2"/>
          <p:cNvSpPr txBox="1"/>
          <p:nvPr/>
        </p:nvSpPr>
        <p:spPr>
          <a:xfrm>
            <a:off x="770040" y="2082240"/>
            <a:ext cx="5325480" cy="3811320"/>
          </a:xfrm>
          <a:prstGeom prst="rect">
            <a:avLst/>
          </a:prstGeom>
          <a:noFill/>
          <a:ln>
            <a:noFill/>
          </a:ln>
        </p:spPr>
        <p:txBody>
          <a:bodyPr>
            <a:normAutofit/>
          </a:bodyPr>
          <a:p>
            <a:pPr marL="432000" indent="-324000">
              <a:lnSpc>
                <a:spcPct val="90000"/>
              </a:lnSpc>
              <a:spcBef>
                <a:spcPts val="1400"/>
              </a:spcBef>
              <a:buClr>
                <a:srgbClr val="000000"/>
              </a:buClr>
              <a:buSzPct val="45000"/>
              <a:buFont typeface="Wingdings" charset="2"/>
              <a:buChar char=""/>
            </a:pPr>
            <a:r>
              <a:rPr b="0" lang="en-US" sz="2200" spc="-1" strike="noStrike">
                <a:solidFill>
                  <a:srgbClr val="000000"/>
                </a:solidFill>
                <a:latin typeface="Abadi"/>
              </a:rPr>
              <a:t>The decision tree classifier is the model with the highest classification accuracy</a:t>
            </a:r>
            <a:endParaRPr b="0" lang="en-US" sz="2200" spc="-1" strike="noStrike">
              <a:solidFill>
                <a:srgbClr val="000000"/>
              </a:solidFill>
              <a:latin typeface="Calibri"/>
            </a:endParaRPr>
          </a:p>
          <a:p>
            <a:pPr marL="432000" indent="-324000">
              <a:lnSpc>
                <a:spcPct val="90000"/>
              </a:lnSpc>
              <a:spcBef>
                <a:spcPts val="1400"/>
              </a:spcBef>
              <a:buClr>
                <a:srgbClr val="000000"/>
              </a:buClr>
              <a:buSzPct val="45000"/>
              <a:buFont typeface="Wingdings" charset="2"/>
              <a:buChar char=""/>
            </a:pPr>
            <a:endParaRPr b="0" lang="en-US" sz="2200" spc="-1" strike="noStrike">
              <a:solidFill>
                <a:srgbClr val="000000"/>
              </a:solidFill>
              <a:latin typeface="Calibri"/>
            </a:endParaRPr>
          </a:p>
        </p:txBody>
      </p:sp>
      <p:sp>
        <p:nvSpPr>
          <p:cNvPr id="310"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Classification Accuracy</a:t>
            </a:r>
            <a:endParaRPr b="0" lang="en-IN" sz="4000" spc="-1" strike="noStrike">
              <a:latin typeface="Arial"/>
            </a:endParaRPr>
          </a:p>
        </p:txBody>
      </p:sp>
      <p:pic>
        <p:nvPicPr>
          <p:cNvPr id="311" name="" descr=""/>
          <p:cNvPicPr/>
          <p:nvPr/>
        </p:nvPicPr>
        <p:blipFill>
          <a:blip r:embed="rId2"/>
          <a:stretch/>
        </p:blipFill>
        <p:spPr>
          <a:xfrm>
            <a:off x="1296000" y="3168000"/>
            <a:ext cx="7920000" cy="3657240"/>
          </a:xfrm>
          <a:prstGeom prst="rect">
            <a:avLst/>
          </a:prstGeom>
          <a:ln>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12"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DAA4F2C1-AC21-41E4-AF11-368212B72BAD}" type="slidenum">
              <a:rPr b="0" lang="en-US" sz="1600" spc="-1" strike="noStrike">
                <a:solidFill>
                  <a:srgbClr val="1c7ddb"/>
                </a:solidFill>
                <a:latin typeface="Abadi"/>
              </a:rPr>
              <a:t>&lt;number&gt;</a:t>
            </a:fld>
            <a:endParaRPr b="0" lang="en-IN" sz="1600" spc="-1" strike="noStrike">
              <a:latin typeface="Times New Roman"/>
            </a:endParaRPr>
          </a:p>
        </p:txBody>
      </p:sp>
      <p:sp>
        <p:nvSpPr>
          <p:cNvPr id="313" name="TextShape 2"/>
          <p:cNvSpPr txBox="1"/>
          <p:nvPr/>
        </p:nvSpPr>
        <p:spPr>
          <a:xfrm>
            <a:off x="770040" y="2057400"/>
            <a:ext cx="9477720" cy="3811320"/>
          </a:xfrm>
          <a:prstGeom prst="rect">
            <a:avLst/>
          </a:prstGeom>
          <a:noFill/>
          <a:ln>
            <a:noFill/>
          </a:ln>
        </p:spPr>
        <p:txBody>
          <a:bodyPr lIns="90000" rIns="90000" tIns="45000" bIns="45000">
            <a:normAutofit/>
          </a:bodyPr>
          <a:p>
            <a:endParaRPr b="0" lang="en-US" sz="2800" spc="-1" strike="noStrike">
              <a:solidFill>
                <a:srgbClr val="000000"/>
              </a:solidFill>
              <a:latin typeface="Calibri"/>
            </a:endParaRPr>
          </a:p>
        </p:txBody>
      </p:sp>
      <p:sp>
        <p:nvSpPr>
          <p:cNvPr id="314"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Confusion Matrix</a:t>
            </a:r>
            <a:endParaRPr b="0" lang="en-IN" sz="4000" spc="-1" strike="noStrike">
              <a:latin typeface="Arial"/>
            </a:endParaRPr>
          </a:p>
        </p:txBody>
      </p:sp>
      <p:pic>
        <p:nvPicPr>
          <p:cNvPr id="315" name="" descr=""/>
          <p:cNvPicPr/>
          <p:nvPr/>
        </p:nvPicPr>
        <p:blipFill>
          <a:blip r:embed="rId2"/>
          <a:stretch/>
        </p:blipFill>
        <p:spPr>
          <a:xfrm>
            <a:off x="3063960" y="1985760"/>
            <a:ext cx="5648040" cy="4638240"/>
          </a:xfrm>
          <a:prstGeom prst="rect">
            <a:avLst/>
          </a:prstGeom>
          <a:ln>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16"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49C8A481-219F-49E2-B4FD-D958303888FA}" type="slidenum">
              <a:rPr b="0" lang="en-US" sz="1600" spc="-1" strike="noStrike">
                <a:solidFill>
                  <a:srgbClr val="1c7ddb"/>
                </a:solidFill>
                <a:latin typeface="Abadi"/>
              </a:rPr>
              <a:t>&lt;number&gt;</a:t>
            </a:fld>
            <a:endParaRPr b="0" lang="en-IN" sz="1600" spc="-1" strike="noStrike">
              <a:latin typeface="Times New Roman"/>
            </a:endParaRPr>
          </a:p>
        </p:txBody>
      </p:sp>
      <p:sp>
        <p:nvSpPr>
          <p:cNvPr id="317" name="TextShape 2"/>
          <p:cNvSpPr txBox="1"/>
          <p:nvPr/>
        </p:nvSpPr>
        <p:spPr>
          <a:xfrm>
            <a:off x="770040" y="1874880"/>
            <a:ext cx="5903640" cy="4350960"/>
          </a:xfrm>
          <a:prstGeom prst="rect">
            <a:avLst/>
          </a:prstGeom>
          <a:noFill/>
          <a:ln>
            <a:noFill/>
          </a:ln>
        </p:spPr>
        <p:txBody>
          <a:bodyPr lIns="90000" rIns="90000" tIns="45000" bIns="45000">
            <a:normAutofit fontScale="83000"/>
          </a:bodyPr>
          <a:p>
            <a:pPr>
              <a:lnSpc>
                <a:spcPct val="100000"/>
              </a:lnSpc>
              <a:spcBef>
                <a:spcPts val="1400"/>
              </a:spcBef>
              <a:tabLst>
                <a:tab algn="l" pos="0"/>
              </a:tabLst>
            </a:pPr>
            <a:r>
              <a:rPr b="0" lang="en-US" sz="2200" spc="-1" strike="noStrike">
                <a:solidFill>
                  <a:srgbClr val="292929"/>
                </a:solidFill>
                <a:latin typeface="Abadi"/>
              </a:rPr>
              <a:t>We can conclude that:</a:t>
            </a:r>
            <a:endParaRPr b="0" lang="en-US" sz="2200" spc="-1" strike="noStrike">
              <a:solidFill>
                <a:srgbClr val="000000"/>
              </a:solidFill>
              <a:latin typeface="Calibri"/>
            </a:endParaRPr>
          </a:p>
          <a:p>
            <a:pPr>
              <a:lnSpc>
                <a:spcPct val="100000"/>
              </a:lnSpc>
              <a:spcBef>
                <a:spcPts val="1400"/>
              </a:spcBef>
              <a:tabLst>
                <a:tab algn="l" pos="0"/>
              </a:tabLst>
            </a:pPr>
            <a:r>
              <a:rPr b="0" lang="en-US" sz="2200" spc="-1" strike="noStrike">
                <a:solidFill>
                  <a:srgbClr val="292929"/>
                </a:solidFill>
                <a:latin typeface="Abadi"/>
              </a:rPr>
              <a:t>The larger the flight amount at a launch site, the greater the success rate at a launch site.</a:t>
            </a:r>
            <a:endParaRPr b="0" lang="en-US" sz="2200" spc="-1" strike="noStrike">
              <a:solidFill>
                <a:srgbClr val="000000"/>
              </a:solidFill>
              <a:latin typeface="Calibri"/>
            </a:endParaRPr>
          </a:p>
          <a:p>
            <a:pPr>
              <a:lnSpc>
                <a:spcPct val="100000"/>
              </a:lnSpc>
              <a:spcBef>
                <a:spcPts val="1400"/>
              </a:spcBef>
              <a:tabLst>
                <a:tab algn="l" pos="0"/>
              </a:tabLst>
            </a:pPr>
            <a:r>
              <a:rPr b="0" lang="en-US" sz="2200" spc="-1" strike="noStrike">
                <a:solidFill>
                  <a:srgbClr val="000000"/>
                </a:solidFill>
                <a:latin typeface="Abadi"/>
              </a:rPr>
              <a:t>Launch success rate started to increase in 2013 till 2020.</a:t>
            </a:r>
            <a:endParaRPr b="0" lang="en-US" sz="2200" spc="-1" strike="noStrike">
              <a:solidFill>
                <a:srgbClr val="000000"/>
              </a:solidFill>
              <a:latin typeface="Calibri"/>
            </a:endParaRPr>
          </a:p>
          <a:p>
            <a:pPr>
              <a:lnSpc>
                <a:spcPct val="100000"/>
              </a:lnSpc>
              <a:spcBef>
                <a:spcPts val="1400"/>
              </a:spcBef>
              <a:tabLst>
                <a:tab algn="l" pos="0"/>
              </a:tabLst>
            </a:pPr>
            <a:r>
              <a:rPr b="0" lang="en-US" sz="2200" spc="-1" strike="noStrike">
                <a:solidFill>
                  <a:srgbClr val="292929"/>
                </a:solidFill>
                <a:latin typeface="Abadi"/>
              </a:rPr>
              <a:t>Orbits </a:t>
            </a:r>
            <a:r>
              <a:rPr b="0" lang="en-US" sz="2200" spc="-1" strike="noStrike">
                <a:solidFill>
                  <a:srgbClr val="000000"/>
                </a:solidFill>
                <a:latin typeface="Abadi"/>
              </a:rPr>
              <a:t>ES-L1, GEO, HEO, SSO, VLEO had the most success rate.</a:t>
            </a:r>
            <a:endParaRPr b="0" lang="en-US" sz="2200" spc="-1" strike="noStrike">
              <a:solidFill>
                <a:srgbClr val="000000"/>
              </a:solidFill>
              <a:latin typeface="Calibri"/>
            </a:endParaRPr>
          </a:p>
          <a:p>
            <a:pPr>
              <a:lnSpc>
                <a:spcPct val="100000"/>
              </a:lnSpc>
              <a:spcBef>
                <a:spcPts val="1400"/>
              </a:spcBef>
              <a:tabLst>
                <a:tab algn="l" pos="0"/>
              </a:tabLst>
            </a:pPr>
            <a:r>
              <a:rPr b="0" lang="en-US" sz="2200" spc="-1" strike="noStrike">
                <a:solidFill>
                  <a:srgbClr val="292929"/>
                </a:solidFill>
                <a:latin typeface="Abadi"/>
              </a:rPr>
              <a:t>KSC LC-39A had the most successful launches of any sites.</a:t>
            </a:r>
            <a:endParaRPr b="0" lang="en-US" sz="2200" spc="-1" strike="noStrike">
              <a:solidFill>
                <a:srgbClr val="000000"/>
              </a:solidFill>
              <a:latin typeface="Calibri"/>
            </a:endParaRPr>
          </a:p>
          <a:p>
            <a:pPr>
              <a:lnSpc>
                <a:spcPct val="100000"/>
              </a:lnSpc>
              <a:spcBef>
                <a:spcPts val="1400"/>
              </a:spcBef>
              <a:tabLst>
                <a:tab algn="l" pos="0"/>
              </a:tabLst>
            </a:pPr>
            <a:r>
              <a:rPr b="0" lang="en-US" sz="2200" spc="-1" strike="noStrike">
                <a:solidFill>
                  <a:srgbClr val="292929"/>
                </a:solidFill>
                <a:latin typeface="Abadi"/>
              </a:rPr>
              <a:t>The Decision tree classifier is the best machine learning algorithm for this task.</a:t>
            </a:r>
            <a:endParaRPr b="0" lang="en-US" sz="2200" spc="-1" strike="noStrike">
              <a:solidFill>
                <a:srgbClr val="000000"/>
              </a:solidFill>
              <a:latin typeface="Calibri"/>
            </a:endParaRPr>
          </a:p>
        </p:txBody>
      </p:sp>
      <p:sp>
        <p:nvSpPr>
          <p:cNvPr id="318"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Conclusions</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Tree>
  </p:cSld>
  <p:transition spd="slow">
    <p:push dir="u"/>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75" name="TextShape 1"/>
          <p:cNvSpPr txBox="1"/>
          <p:nvPr/>
        </p:nvSpPr>
        <p:spPr>
          <a:xfrm>
            <a:off x="9448920" y="6356520"/>
            <a:ext cx="2742840" cy="364680"/>
          </a:xfrm>
          <a:prstGeom prst="rect">
            <a:avLst/>
          </a:prstGeom>
          <a:noFill/>
          <a:ln>
            <a:noFill/>
          </a:ln>
        </p:spPr>
        <p:txBody>
          <a:bodyPr anchor="ctr">
            <a:noAutofit/>
          </a:bodyPr>
          <a:p>
            <a:pPr algn="r">
              <a:lnSpc>
                <a:spcPct val="100000"/>
              </a:lnSpc>
            </a:pPr>
            <a:fld id="{DCF0D897-FBE4-4036-B4D9-B0B933BDC08A}" type="slidenum">
              <a:rPr b="0" lang="en-US" sz="1600" spc="-1" strike="noStrike">
                <a:solidFill>
                  <a:srgbClr val="1c7ddb"/>
                </a:solidFill>
                <a:latin typeface="Abadi"/>
              </a:rPr>
              <a:t>4</a:t>
            </a:fld>
            <a:endParaRPr b="0" lang="en-IN" sz="1600" spc="-1" strike="noStrike">
              <a:latin typeface="Times New Roman"/>
            </a:endParaRPr>
          </a:p>
        </p:txBody>
      </p:sp>
      <p:sp>
        <p:nvSpPr>
          <p:cNvPr id="176" name="CustomShape 2"/>
          <p:cNvSpPr/>
          <p:nvPr/>
        </p:nvSpPr>
        <p:spPr>
          <a:xfrm>
            <a:off x="671400" y="2812680"/>
            <a:ext cx="1246320" cy="364680"/>
          </a:xfrm>
          <a:prstGeom prst="rect">
            <a:avLst/>
          </a:prstGeom>
          <a:solidFill>
            <a:srgbClr val="0948cb"/>
          </a:solid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ffff"/>
                </a:solidFill>
                <a:latin typeface="Calibri"/>
              </a:rPr>
              <a:t>Section 1</a:t>
            </a: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77"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87787327-6E0B-4AB3-B94C-4C23C333DA05}" type="slidenum">
              <a:rPr b="0" lang="en-US" sz="1600" spc="-1" strike="noStrike">
                <a:solidFill>
                  <a:srgbClr val="1c7ddb"/>
                </a:solidFill>
                <a:latin typeface="Abadi"/>
              </a:rPr>
              <a:t>4</a:t>
            </a:fld>
            <a:endParaRPr b="0" lang="en-IN" sz="1600" spc="-1" strike="noStrike">
              <a:latin typeface="Times New Roman"/>
            </a:endParaRPr>
          </a:p>
        </p:txBody>
      </p:sp>
      <p:sp>
        <p:nvSpPr>
          <p:cNvPr id="178" name="CustomShape 2"/>
          <p:cNvSpPr/>
          <p:nvPr/>
        </p:nvSpPr>
        <p:spPr>
          <a:xfrm>
            <a:off x="770040" y="1580760"/>
            <a:ext cx="10104480" cy="5211360"/>
          </a:xfrm>
          <a:prstGeom prst="rect">
            <a:avLst/>
          </a:prstGeom>
          <a:noFill/>
          <a:ln>
            <a:noFill/>
          </a:ln>
        </p:spPr>
        <p:style>
          <a:lnRef idx="0"/>
          <a:fillRef idx="0"/>
          <a:effectRef idx="0"/>
          <a:fontRef idx="minor"/>
        </p:style>
        <p:txBody>
          <a:bodyPr>
            <a:normAutofit fontScale="2000"/>
          </a:bodyPr>
          <a:p>
            <a:pPr>
              <a:lnSpc>
                <a:spcPct val="120000"/>
              </a:lnSpc>
              <a:spcBef>
                <a:spcPts val="1400"/>
              </a:spcBef>
              <a:tabLst>
                <a:tab algn="l" pos="0"/>
              </a:tabLst>
            </a:pPr>
            <a:r>
              <a:rPr b="0" lang="en-US" sz="8800" spc="-1" strike="noStrike">
                <a:solidFill>
                  <a:srgbClr val="0b49cb"/>
                </a:solidFill>
                <a:latin typeface="Abadi"/>
              </a:rPr>
              <a:t>Executive Summary</a:t>
            </a:r>
            <a:endParaRPr b="0" lang="en-IN" sz="8800" spc="-1" strike="noStrike">
              <a:latin typeface="Arial"/>
            </a:endParaRPr>
          </a:p>
          <a:p>
            <a:pPr marL="216000" indent="-216000">
              <a:lnSpc>
                <a:spcPct val="120000"/>
              </a:lnSpc>
              <a:spcBef>
                <a:spcPts val="1400"/>
              </a:spcBef>
              <a:buClr>
                <a:srgbClr val="000000"/>
              </a:buClr>
              <a:buSzPct val="45000"/>
              <a:buFont typeface="Wingdings" charset="2"/>
              <a:buChar char=""/>
              <a:tabLst>
                <a:tab algn="l" pos="0"/>
              </a:tabLst>
            </a:pPr>
            <a:r>
              <a:rPr b="0" lang="en-US" sz="8800" spc="-1" strike="noStrike">
                <a:solidFill>
                  <a:srgbClr val="292929"/>
                </a:solidFill>
                <a:latin typeface="Abadi"/>
              </a:rPr>
              <a:t> </a:t>
            </a:r>
            <a:r>
              <a:rPr b="0" lang="en-US" sz="8800" spc="-1" strike="noStrike">
                <a:solidFill>
                  <a:srgbClr val="292929"/>
                </a:solidFill>
                <a:latin typeface="Abadi"/>
              </a:rPr>
              <a:t>Data collection methodology:</a:t>
            </a:r>
            <a:endParaRPr b="0" lang="en-IN" sz="8800" spc="-1" strike="noStrike">
              <a:latin typeface="Arial"/>
            </a:endParaRPr>
          </a:p>
          <a:p>
            <a:pPr>
              <a:lnSpc>
                <a:spcPct val="120000"/>
              </a:lnSpc>
              <a:spcBef>
                <a:spcPts val="1400"/>
              </a:spcBef>
              <a:tabLst>
                <a:tab algn="l" pos="0"/>
              </a:tabLst>
            </a:pPr>
            <a:r>
              <a:rPr b="0" lang="en-US" sz="7600" spc="-1" strike="noStrike">
                <a:solidFill>
                  <a:srgbClr val="767171"/>
                </a:solidFill>
                <a:latin typeface="Abadi"/>
              </a:rPr>
              <a:t>Data was collected using SpaceX API and web scraping from Wikipedia. </a:t>
            </a:r>
            <a:endParaRPr b="0" lang="en-IN" sz="7600" spc="-1" strike="noStrike">
              <a:latin typeface="Arial"/>
            </a:endParaRPr>
          </a:p>
          <a:p>
            <a:pPr marL="216000" indent="-216000">
              <a:lnSpc>
                <a:spcPct val="120000"/>
              </a:lnSpc>
              <a:spcBef>
                <a:spcPts val="1400"/>
              </a:spcBef>
              <a:buClr>
                <a:srgbClr val="000000"/>
              </a:buClr>
              <a:buSzPct val="45000"/>
              <a:buFont typeface="Wingdings" charset="2"/>
              <a:buChar char=""/>
              <a:tabLst>
                <a:tab algn="l" pos="0"/>
              </a:tabLst>
            </a:pPr>
            <a:r>
              <a:rPr b="0" lang="en-US" sz="8800" spc="-1" strike="noStrike">
                <a:solidFill>
                  <a:srgbClr val="292929"/>
                </a:solidFill>
                <a:latin typeface="Abadi"/>
              </a:rPr>
              <a:t> </a:t>
            </a:r>
            <a:r>
              <a:rPr b="0" lang="en-US" sz="8800" spc="-1" strike="noStrike">
                <a:solidFill>
                  <a:srgbClr val="292929"/>
                </a:solidFill>
                <a:latin typeface="Abadi"/>
              </a:rPr>
              <a:t>Perform data wrangling</a:t>
            </a:r>
            <a:endParaRPr b="0" lang="en-IN" sz="8800" spc="-1" strike="noStrike">
              <a:latin typeface="Arial"/>
            </a:endParaRPr>
          </a:p>
          <a:p>
            <a:pPr>
              <a:lnSpc>
                <a:spcPct val="120000"/>
              </a:lnSpc>
              <a:spcBef>
                <a:spcPts val="1400"/>
              </a:spcBef>
              <a:tabLst>
                <a:tab algn="l" pos="0"/>
              </a:tabLst>
            </a:pPr>
            <a:r>
              <a:rPr b="0" lang="en-US" sz="7600" spc="-1" strike="noStrike">
                <a:solidFill>
                  <a:srgbClr val="767171"/>
                </a:solidFill>
                <a:latin typeface="Abadi"/>
              </a:rPr>
              <a:t>One-hot encoding was applied to categorical features</a:t>
            </a:r>
            <a:endParaRPr b="0" lang="en-IN" sz="7600" spc="-1" strike="noStrike">
              <a:latin typeface="Arial"/>
            </a:endParaRPr>
          </a:p>
          <a:p>
            <a:pPr marL="216000" indent="-216000">
              <a:lnSpc>
                <a:spcPct val="120000"/>
              </a:lnSpc>
              <a:spcBef>
                <a:spcPts val="1400"/>
              </a:spcBef>
              <a:buClr>
                <a:srgbClr val="000000"/>
              </a:buClr>
              <a:buSzPct val="45000"/>
              <a:buFont typeface="Wingdings" charset="2"/>
              <a:buChar char=""/>
              <a:tabLst>
                <a:tab algn="l" pos="0"/>
              </a:tabLst>
            </a:pPr>
            <a:r>
              <a:rPr b="0" lang="en-US" sz="8800" spc="-1" strike="noStrike">
                <a:solidFill>
                  <a:srgbClr val="292929"/>
                </a:solidFill>
                <a:latin typeface="Abadi"/>
              </a:rPr>
              <a:t> </a:t>
            </a:r>
            <a:r>
              <a:rPr b="0" lang="en-US" sz="8800" spc="-1" strike="noStrike">
                <a:solidFill>
                  <a:srgbClr val="292929"/>
                </a:solidFill>
                <a:latin typeface="Abadi"/>
              </a:rPr>
              <a:t>Perform exploratory data analysis (EDA) using visualization and SQL</a:t>
            </a:r>
            <a:endParaRPr b="0" lang="en-IN" sz="8800" spc="-1" strike="noStrike">
              <a:latin typeface="Arial"/>
            </a:endParaRPr>
          </a:p>
          <a:p>
            <a:pPr marL="216000" indent="-216000">
              <a:lnSpc>
                <a:spcPct val="120000"/>
              </a:lnSpc>
              <a:spcBef>
                <a:spcPts val="1400"/>
              </a:spcBef>
              <a:buClr>
                <a:srgbClr val="000000"/>
              </a:buClr>
              <a:buSzPct val="45000"/>
              <a:buFont typeface="Wingdings" charset="2"/>
              <a:buChar char=""/>
              <a:tabLst>
                <a:tab algn="l" pos="0"/>
              </a:tabLst>
            </a:pPr>
            <a:r>
              <a:rPr b="0" lang="en-US" sz="8800" spc="-1" strike="noStrike">
                <a:solidFill>
                  <a:srgbClr val="292929"/>
                </a:solidFill>
                <a:latin typeface="Abadi"/>
              </a:rPr>
              <a:t> </a:t>
            </a:r>
            <a:r>
              <a:rPr b="0" lang="en-US" sz="8800" spc="-1" strike="noStrike">
                <a:solidFill>
                  <a:srgbClr val="292929"/>
                </a:solidFill>
                <a:latin typeface="Abadi"/>
              </a:rPr>
              <a:t>Perform interactive visual analytics using Folium and Plotly Dash</a:t>
            </a:r>
            <a:endParaRPr b="0" lang="en-IN" sz="8800" spc="-1" strike="noStrike">
              <a:latin typeface="Arial"/>
            </a:endParaRPr>
          </a:p>
          <a:p>
            <a:pPr marL="216000" indent="-216000">
              <a:lnSpc>
                <a:spcPct val="120000"/>
              </a:lnSpc>
              <a:spcBef>
                <a:spcPts val="1400"/>
              </a:spcBef>
              <a:buClr>
                <a:srgbClr val="000000"/>
              </a:buClr>
              <a:buSzPct val="45000"/>
              <a:buFont typeface="Wingdings" charset="2"/>
              <a:buChar char=""/>
              <a:tabLst>
                <a:tab algn="l" pos="0"/>
              </a:tabLst>
            </a:pPr>
            <a:r>
              <a:rPr b="0" lang="en-US" sz="8800" spc="-1" strike="noStrike">
                <a:solidFill>
                  <a:srgbClr val="292929"/>
                </a:solidFill>
                <a:latin typeface="Abadi"/>
              </a:rPr>
              <a:t> </a:t>
            </a:r>
            <a:r>
              <a:rPr b="0" lang="en-US" sz="8800" spc="-1" strike="noStrike">
                <a:solidFill>
                  <a:srgbClr val="292929"/>
                </a:solidFill>
                <a:latin typeface="Abadi"/>
              </a:rPr>
              <a:t>Perform predictive analysis using classification models</a:t>
            </a:r>
            <a:endParaRPr b="0" lang="en-IN" sz="8800" spc="-1" strike="noStrike">
              <a:latin typeface="Arial"/>
            </a:endParaRPr>
          </a:p>
          <a:p>
            <a:pPr>
              <a:lnSpc>
                <a:spcPct val="120000"/>
              </a:lnSpc>
              <a:spcBef>
                <a:spcPts val="1400"/>
              </a:spcBef>
              <a:tabLst>
                <a:tab algn="l" pos="0"/>
              </a:tabLst>
            </a:pPr>
            <a:r>
              <a:rPr b="0" lang="en-US" sz="7600" spc="-1" strike="noStrike">
                <a:solidFill>
                  <a:srgbClr val="767171"/>
                </a:solidFill>
                <a:latin typeface="Abadi"/>
              </a:rPr>
              <a:t>How to build, tune, evaluate classification models</a:t>
            </a:r>
            <a:endParaRPr b="0" lang="en-IN" sz="7600" spc="-1" strike="noStrike">
              <a:latin typeface="Arial"/>
            </a:endParaRPr>
          </a:p>
          <a:p>
            <a:pPr>
              <a:lnSpc>
                <a:spcPct val="120000"/>
              </a:lnSpc>
              <a:spcBef>
                <a:spcPts val="1400"/>
              </a:spcBef>
              <a:tabLst>
                <a:tab algn="l" pos="0"/>
              </a:tabLst>
            </a:pPr>
            <a:endParaRPr b="0" lang="en-IN" sz="7600" spc="-1" strike="noStrike">
              <a:latin typeface="Arial"/>
            </a:endParaRPr>
          </a:p>
          <a:p>
            <a:pPr>
              <a:lnSpc>
                <a:spcPct val="100000"/>
              </a:lnSpc>
              <a:spcBef>
                <a:spcPts val="1400"/>
              </a:spcBef>
              <a:tabLst>
                <a:tab algn="l" pos="0"/>
              </a:tabLst>
            </a:pPr>
            <a:endParaRPr b="0" lang="en-IN" sz="7600" spc="-1" strike="noStrike">
              <a:latin typeface="Arial"/>
            </a:endParaRPr>
          </a:p>
          <a:p>
            <a:pPr>
              <a:lnSpc>
                <a:spcPct val="100000"/>
              </a:lnSpc>
              <a:spcBef>
                <a:spcPts val="1400"/>
              </a:spcBef>
              <a:tabLst>
                <a:tab algn="l" pos="0"/>
              </a:tabLst>
            </a:pPr>
            <a:endParaRPr b="0" lang="en-IN" sz="7600" spc="-1" strike="noStrike">
              <a:latin typeface="Arial"/>
            </a:endParaRPr>
          </a:p>
          <a:p>
            <a:pPr>
              <a:lnSpc>
                <a:spcPct val="100000"/>
              </a:lnSpc>
              <a:spcBef>
                <a:spcPts val="1400"/>
              </a:spcBef>
              <a:tabLst>
                <a:tab algn="l" pos="0"/>
              </a:tabLst>
            </a:pPr>
            <a:endParaRPr b="0" lang="en-IN" sz="7600" spc="-1" strike="noStrike">
              <a:latin typeface="Arial"/>
            </a:endParaRPr>
          </a:p>
          <a:p>
            <a:pPr>
              <a:lnSpc>
                <a:spcPct val="100000"/>
              </a:lnSpc>
              <a:spcBef>
                <a:spcPts val="1400"/>
              </a:spcBef>
              <a:tabLst>
                <a:tab algn="l" pos="0"/>
              </a:tabLst>
            </a:pPr>
            <a:endParaRPr b="0" lang="en-IN" sz="7600" spc="-1" strike="noStrike">
              <a:latin typeface="Arial"/>
            </a:endParaRPr>
          </a:p>
        </p:txBody>
      </p:sp>
      <p:sp>
        <p:nvSpPr>
          <p:cNvPr id="179"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Methodology</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80"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64289DDE-8799-4063-8DD5-CD39CDC6F37E}" type="slidenum">
              <a:rPr b="0" lang="en-US" sz="1600" spc="-1" strike="noStrike">
                <a:solidFill>
                  <a:srgbClr val="1c7ddb"/>
                </a:solidFill>
                <a:latin typeface="Abadi"/>
              </a:rPr>
              <a:t>6</a:t>
            </a:fld>
            <a:endParaRPr b="0" lang="en-IN" sz="1600" spc="-1" strike="noStrike">
              <a:latin typeface="Times New Roman"/>
            </a:endParaRPr>
          </a:p>
        </p:txBody>
      </p:sp>
      <p:sp>
        <p:nvSpPr>
          <p:cNvPr id="181" name="TextShape 2"/>
          <p:cNvSpPr txBox="1"/>
          <p:nvPr/>
        </p:nvSpPr>
        <p:spPr>
          <a:xfrm>
            <a:off x="770040" y="1825560"/>
            <a:ext cx="10515240" cy="4350960"/>
          </a:xfrm>
          <a:prstGeom prst="rect">
            <a:avLst/>
          </a:prstGeom>
          <a:noFill/>
          <a:ln>
            <a:noFill/>
          </a:ln>
        </p:spPr>
        <p:txBody>
          <a:bodyPr lIns="90000" rIns="90000" tIns="45000" bIns="45000">
            <a:noAutofit/>
          </a:bodyPr>
          <a:p>
            <a:pPr algn="just">
              <a:lnSpc>
                <a:spcPct val="100000"/>
              </a:lnSpc>
              <a:spcBef>
                <a:spcPts val="1400"/>
              </a:spcBef>
            </a:pPr>
            <a:r>
              <a:rPr b="0" lang="en-US" sz="2200" spc="-1" strike="noStrike">
                <a:solidFill>
                  <a:srgbClr val="292929"/>
                </a:solidFill>
                <a:latin typeface="Abadi"/>
              </a:rPr>
              <a:t>The data was collected using various methods</a:t>
            </a:r>
            <a:endParaRPr b="0" lang="en-US" sz="2200" spc="-1" strike="noStrike">
              <a:solidFill>
                <a:srgbClr val="000000"/>
              </a:solidFill>
              <a:latin typeface="Calibri"/>
            </a:endParaRPr>
          </a:p>
          <a:p>
            <a:pPr algn="just">
              <a:lnSpc>
                <a:spcPct val="100000"/>
              </a:lnSpc>
              <a:spcBef>
                <a:spcPts val="1400"/>
              </a:spcBef>
            </a:pPr>
            <a:r>
              <a:rPr b="0" lang="en-US" sz="1900" spc="-1" strike="noStrike">
                <a:solidFill>
                  <a:srgbClr val="292929"/>
                </a:solidFill>
                <a:latin typeface="Abadi"/>
              </a:rPr>
              <a:t>Data collection was done using get request to the SpaceX API.</a:t>
            </a:r>
            <a:endParaRPr b="0" lang="en-US" sz="1900" spc="-1" strike="noStrike">
              <a:solidFill>
                <a:srgbClr val="000000"/>
              </a:solidFill>
              <a:latin typeface="Calibri"/>
            </a:endParaRPr>
          </a:p>
          <a:p>
            <a:pPr algn="just">
              <a:lnSpc>
                <a:spcPct val="100000"/>
              </a:lnSpc>
              <a:spcBef>
                <a:spcPts val="1400"/>
              </a:spcBef>
            </a:pPr>
            <a:r>
              <a:rPr b="0" lang="en-US" sz="1900" spc="-1" strike="noStrike">
                <a:solidFill>
                  <a:srgbClr val="292929"/>
                </a:solidFill>
                <a:latin typeface="Abadi"/>
              </a:rPr>
              <a:t>Next, we decoded the response content as a Json using .json() function call and turn it into a pandas dataframe using .json_normalize().</a:t>
            </a:r>
            <a:endParaRPr b="0" lang="en-US" sz="1900" spc="-1" strike="noStrike">
              <a:solidFill>
                <a:srgbClr val="000000"/>
              </a:solidFill>
              <a:latin typeface="Calibri"/>
            </a:endParaRPr>
          </a:p>
          <a:p>
            <a:pPr algn="just">
              <a:lnSpc>
                <a:spcPct val="100000"/>
              </a:lnSpc>
              <a:spcBef>
                <a:spcPts val="1400"/>
              </a:spcBef>
            </a:pPr>
            <a:r>
              <a:rPr b="0" lang="en-US" sz="1900" spc="-1" strike="noStrike">
                <a:solidFill>
                  <a:srgbClr val="292929"/>
                </a:solidFill>
                <a:latin typeface="Abadi"/>
              </a:rPr>
              <a:t>We then cleaned the data, checked for missing values and fill in missing values where necessary.</a:t>
            </a:r>
            <a:endParaRPr b="0" lang="en-US" sz="1900" spc="-1" strike="noStrike">
              <a:solidFill>
                <a:srgbClr val="000000"/>
              </a:solidFill>
              <a:latin typeface="Calibri"/>
            </a:endParaRPr>
          </a:p>
          <a:p>
            <a:pPr algn="just">
              <a:lnSpc>
                <a:spcPct val="100000"/>
              </a:lnSpc>
              <a:spcBef>
                <a:spcPts val="1400"/>
              </a:spcBef>
            </a:pPr>
            <a:r>
              <a:rPr b="0" lang="en-US" sz="1900" spc="-1" strike="noStrike">
                <a:solidFill>
                  <a:srgbClr val="292929"/>
                </a:solidFill>
                <a:latin typeface="Abadi"/>
              </a:rPr>
              <a:t>In addition, we performed web scraping from Wikipedia for Falcon 9 launch records with BeautifulSoup. </a:t>
            </a:r>
            <a:endParaRPr b="0" lang="en-US" sz="1900" spc="-1" strike="noStrike">
              <a:solidFill>
                <a:srgbClr val="000000"/>
              </a:solidFill>
              <a:latin typeface="Calibri"/>
            </a:endParaRPr>
          </a:p>
          <a:p>
            <a:pPr algn="just">
              <a:lnSpc>
                <a:spcPct val="100000"/>
              </a:lnSpc>
              <a:spcBef>
                <a:spcPts val="1400"/>
              </a:spcBef>
            </a:pPr>
            <a:r>
              <a:rPr b="0" lang="en-US" sz="1900" spc="-1" strike="noStrike">
                <a:solidFill>
                  <a:srgbClr val="292929"/>
                </a:solidFill>
                <a:latin typeface="Abadi"/>
              </a:rPr>
              <a:t>The objective was to extract the launch records as HTML table, parse the table and convert it to a pandas dataframe for future analysis.</a:t>
            </a:r>
            <a:endParaRPr b="0" lang="en-US" sz="1900" spc="-1" strike="noStrike">
              <a:solidFill>
                <a:srgbClr val="000000"/>
              </a:solidFill>
              <a:latin typeface="Calibri"/>
            </a:endParaRPr>
          </a:p>
          <a:p>
            <a:pPr>
              <a:lnSpc>
                <a:spcPct val="100000"/>
              </a:lnSpc>
              <a:tabLst>
                <a:tab algn="l" pos="0"/>
              </a:tabLst>
            </a:pPr>
            <a:endParaRPr b="0" lang="en-US" sz="1900" spc="-1" strike="noStrike">
              <a:solidFill>
                <a:srgbClr val="000000"/>
              </a:solidFill>
              <a:latin typeface="Calibri"/>
            </a:endParaRPr>
          </a:p>
        </p:txBody>
      </p:sp>
      <p:sp>
        <p:nvSpPr>
          <p:cNvPr id="182" name="CustomShape 3"/>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Data Collection</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83"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F5FABC86-828A-4EDF-8BD4-0BCA6322F914}" type="slidenum">
              <a:rPr b="0" lang="en-US" sz="1600" spc="-1" strike="noStrike">
                <a:solidFill>
                  <a:srgbClr val="1c7ddb"/>
                </a:solidFill>
                <a:latin typeface="Abadi"/>
              </a:rPr>
              <a:t>7</a:t>
            </a:fld>
            <a:endParaRPr b="0" lang="en-IN" sz="1600" spc="-1" strike="noStrike">
              <a:latin typeface="Times New Roman"/>
            </a:endParaRPr>
          </a:p>
        </p:txBody>
      </p:sp>
      <p:sp>
        <p:nvSpPr>
          <p:cNvPr id="184" name="TextShape 2"/>
          <p:cNvSpPr txBox="1"/>
          <p:nvPr/>
        </p:nvSpPr>
        <p:spPr>
          <a:xfrm>
            <a:off x="5910120" y="1792440"/>
            <a:ext cx="5460480" cy="4206600"/>
          </a:xfrm>
          <a:prstGeom prst="rect">
            <a:avLst/>
          </a:prstGeom>
          <a:noFill/>
          <a:ln>
            <a:solidFill>
              <a:srgbClr val="0b49cb"/>
            </a:solidFill>
            <a:prstDash val="dash"/>
          </a:ln>
        </p:spPr>
        <p:txBody>
          <a:bodyPr>
            <a:normAutofit/>
          </a:bodyPr>
          <a:p>
            <a:pPr>
              <a:lnSpc>
                <a:spcPct val="100000"/>
              </a:lnSpc>
              <a:tabLst>
                <a:tab algn="l" pos="0"/>
              </a:tabLst>
            </a:pPr>
            <a:endParaRPr b="0" lang="en-US" sz="2800" spc="-1" strike="noStrike">
              <a:solidFill>
                <a:srgbClr val="000000"/>
              </a:solidFill>
              <a:latin typeface="Calibri"/>
            </a:endParaRPr>
          </a:p>
          <a:p>
            <a:pPr>
              <a:lnSpc>
                <a:spcPct val="100000"/>
              </a:lnSpc>
              <a:tabLst>
                <a:tab algn="l" pos="0"/>
              </a:tabLst>
            </a:pPr>
            <a:endParaRPr b="0" lang="en-US" sz="2800" spc="-1" strike="noStrike">
              <a:solidFill>
                <a:srgbClr val="000000"/>
              </a:solidFill>
              <a:latin typeface="Calibri"/>
            </a:endParaRPr>
          </a:p>
          <a:p>
            <a:pPr>
              <a:lnSpc>
                <a:spcPct val="100000"/>
              </a:lnSpc>
              <a:tabLst>
                <a:tab algn="l" pos="0"/>
              </a:tabLst>
            </a:pPr>
            <a:endParaRPr b="0" lang="en-US" sz="2800" spc="-1" strike="noStrike">
              <a:solidFill>
                <a:srgbClr val="000000"/>
              </a:solidFill>
              <a:latin typeface="Calibri"/>
            </a:endParaRPr>
          </a:p>
          <a:p>
            <a:pPr>
              <a:lnSpc>
                <a:spcPct val="100000"/>
              </a:lnSpc>
              <a:tabLst>
                <a:tab algn="l" pos="0"/>
              </a:tabLst>
            </a:pPr>
            <a:endParaRPr b="0" lang="en-US" sz="2800" spc="-1" strike="noStrike">
              <a:solidFill>
                <a:srgbClr val="000000"/>
              </a:solidFill>
              <a:latin typeface="Calibri"/>
            </a:endParaRPr>
          </a:p>
          <a:p>
            <a:pPr>
              <a:lnSpc>
                <a:spcPct val="100000"/>
              </a:lnSpc>
              <a:tabLst>
                <a:tab algn="l" pos="0"/>
              </a:tabLst>
            </a:pPr>
            <a:endParaRPr b="0" lang="en-US" sz="2800" spc="-1" strike="noStrike">
              <a:solidFill>
                <a:srgbClr val="000000"/>
              </a:solidFill>
              <a:latin typeface="Calibri"/>
            </a:endParaRPr>
          </a:p>
        </p:txBody>
      </p:sp>
      <p:sp>
        <p:nvSpPr>
          <p:cNvPr id="185" name="TextShape 3"/>
          <p:cNvSpPr txBox="1"/>
          <p:nvPr/>
        </p:nvSpPr>
        <p:spPr>
          <a:xfrm>
            <a:off x="820800" y="1800360"/>
            <a:ext cx="4640040" cy="4225680"/>
          </a:xfrm>
          <a:prstGeom prst="rect">
            <a:avLst/>
          </a:prstGeom>
          <a:noFill/>
          <a:ln>
            <a:noFill/>
          </a:ln>
        </p:spPr>
        <p:txBody>
          <a:bodyPr>
            <a:normAutofit/>
          </a:bodyPr>
          <a:p>
            <a:pPr marL="228600" indent="-228240">
              <a:lnSpc>
                <a:spcPct val="100000"/>
              </a:lnSpc>
              <a:spcBef>
                <a:spcPts val="1400"/>
              </a:spcBef>
              <a:buClr>
                <a:srgbClr val="292929"/>
              </a:buClr>
              <a:buFont typeface="Arial"/>
              <a:buChar char="•"/>
            </a:pPr>
            <a:r>
              <a:rPr b="0" lang="en-US" sz="2200" spc="-1" strike="noStrike">
                <a:solidFill>
                  <a:srgbClr val="292929"/>
                </a:solidFill>
                <a:latin typeface="Abadi"/>
              </a:rPr>
              <a:t>We used the get request to the SpaceX API to collect data, clean the requested data and did some basic data wrangling and formatting.</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a:p>
            <a:pPr marL="228600" indent="-228240">
              <a:lnSpc>
                <a:spcPct val="100000"/>
              </a:lnSpc>
              <a:spcBef>
                <a:spcPts val="1400"/>
              </a:spcBef>
              <a:buClr>
                <a:srgbClr val="292929"/>
              </a:buClr>
              <a:buFont typeface="Arial"/>
              <a:buChar char="•"/>
            </a:pPr>
            <a:r>
              <a:rPr b="0" lang="en-US" sz="2200" spc="-1" strike="noStrike">
                <a:solidFill>
                  <a:srgbClr val="292929"/>
                </a:solidFill>
                <a:latin typeface="Abadi"/>
              </a:rPr>
              <a:t>Link</a:t>
            </a:r>
            <a:endParaRPr b="0" lang="en-US" sz="2200" spc="-1" strike="noStrike">
              <a:solidFill>
                <a:srgbClr val="000000"/>
              </a:solidFill>
              <a:latin typeface="Calibri"/>
            </a:endParaRPr>
          </a:p>
          <a:p>
            <a:pPr>
              <a:lnSpc>
                <a:spcPct val="90000"/>
              </a:lnSpc>
              <a:spcBef>
                <a:spcPts val="1001"/>
              </a:spcBef>
            </a:pPr>
            <a:endParaRPr b="0" lang="en-US" sz="2200" spc="-1" strike="noStrike">
              <a:solidFill>
                <a:srgbClr val="000000"/>
              </a:solidFill>
              <a:latin typeface="Calibri"/>
            </a:endParaRPr>
          </a:p>
          <a:p>
            <a:pPr>
              <a:lnSpc>
                <a:spcPct val="90000"/>
              </a:lnSpc>
              <a:spcBef>
                <a:spcPts val="1001"/>
              </a:spcBef>
            </a:pPr>
            <a:endParaRPr b="0" lang="en-US" sz="2200" spc="-1" strike="noStrike">
              <a:solidFill>
                <a:srgbClr val="000000"/>
              </a:solidFill>
              <a:latin typeface="Calibri"/>
            </a:endParaRPr>
          </a:p>
        </p:txBody>
      </p:sp>
      <p:sp>
        <p:nvSpPr>
          <p:cNvPr id="186" name="CustomShape 4"/>
          <p:cNvSpPr/>
          <p:nvPr/>
        </p:nvSpPr>
        <p:spPr>
          <a:xfrm>
            <a:off x="770040" y="53856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Data Collection – SpaceX API</a:t>
            </a:r>
            <a:endParaRPr b="0" lang="en-IN" sz="4000" spc="-1" strike="noStrike">
              <a:latin typeface="Arial"/>
            </a:endParaRPr>
          </a:p>
        </p:txBody>
      </p:sp>
      <p:pic>
        <p:nvPicPr>
          <p:cNvPr id="187" name="" descr=""/>
          <p:cNvPicPr/>
          <p:nvPr/>
        </p:nvPicPr>
        <p:blipFill>
          <a:blip r:embed="rId2"/>
          <a:stretch/>
        </p:blipFill>
        <p:spPr>
          <a:xfrm>
            <a:off x="5832000" y="1782000"/>
            <a:ext cx="5717160" cy="1674000"/>
          </a:xfrm>
          <a:prstGeom prst="rect">
            <a:avLst/>
          </a:prstGeom>
          <a:ln>
            <a:noFill/>
          </a:ln>
        </p:spPr>
      </p:pic>
      <p:pic>
        <p:nvPicPr>
          <p:cNvPr id="188" name="" descr=""/>
          <p:cNvPicPr/>
          <p:nvPr/>
        </p:nvPicPr>
        <p:blipFill>
          <a:blip r:embed="rId3"/>
          <a:stretch/>
        </p:blipFill>
        <p:spPr>
          <a:xfrm>
            <a:off x="5803200" y="3543120"/>
            <a:ext cx="5716800" cy="207288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89" name="TextShape 1"/>
          <p:cNvSpPr txBox="1"/>
          <p:nvPr/>
        </p:nvSpPr>
        <p:spPr>
          <a:xfrm>
            <a:off x="8714880" y="6025680"/>
            <a:ext cx="2742840" cy="401400"/>
          </a:xfrm>
          <a:prstGeom prst="rect">
            <a:avLst/>
          </a:prstGeom>
          <a:noFill/>
          <a:ln>
            <a:noFill/>
          </a:ln>
        </p:spPr>
        <p:txBody>
          <a:bodyPr anchor="ctr">
            <a:noAutofit/>
          </a:bodyPr>
          <a:p>
            <a:pPr algn="r">
              <a:lnSpc>
                <a:spcPct val="100000"/>
              </a:lnSpc>
            </a:pPr>
            <a:fld id="{91CDFED3-DEAC-4140-8ED5-055591E159AD}" type="slidenum">
              <a:rPr b="0" lang="en-US" sz="1600" spc="-1" strike="noStrike">
                <a:solidFill>
                  <a:srgbClr val="1c7ddb"/>
                </a:solidFill>
                <a:latin typeface="Abadi"/>
              </a:rPr>
              <a:t>8</a:t>
            </a:fld>
            <a:endParaRPr b="0" lang="en-IN" sz="1600" spc="-1" strike="noStrike">
              <a:latin typeface="Times New Roman"/>
            </a:endParaRPr>
          </a:p>
        </p:txBody>
      </p:sp>
      <p:sp>
        <p:nvSpPr>
          <p:cNvPr id="190" name="TextShape 2"/>
          <p:cNvSpPr txBox="1"/>
          <p:nvPr/>
        </p:nvSpPr>
        <p:spPr>
          <a:xfrm>
            <a:off x="922320" y="1792440"/>
            <a:ext cx="3931920" cy="3811320"/>
          </a:xfrm>
          <a:prstGeom prst="rect">
            <a:avLst/>
          </a:prstGeom>
          <a:noFill/>
          <a:ln>
            <a:noFill/>
          </a:ln>
        </p:spPr>
        <p:txBody>
          <a:bodyPr>
            <a:noAutofit/>
          </a:bodyPr>
          <a:p>
            <a:pPr>
              <a:lnSpc>
                <a:spcPct val="100000"/>
              </a:lnSpc>
              <a:spcBef>
                <a:spcPts val="1400"/>
              </a:spcBef>
            </a:pPr>
            <a:r>
              <a:rPr b="0" lang="en-US" sz="2200" spc="-1" strike="noStrike">
                <a:solidFill>
                  <a:srgbClr val="292929"/>
                </a:solidFill>
                <a:latin typeface="Abadi"/>
              </a:rPr>
              <a:t>We applied web scrapping to webscrap Falcon 9 launch records with BeautifulSoup </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We parsed the table and converted it into a pandas dataframe.</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a:p>
            <a:pPr marL="228600" indent="-228240">
              <a:lnSpc>
                <a:spcPct val="100000"/>
              </a:lnSpc>
              <a:spcBef>
                <a:spcPts val="1400"/>
              </a:spcBef>
              <a:buClr>
                <a:srgbClr val="292929"/>
              </a:buClr>
              <a:buFont typeface="Arial"/>
              <a:buChar char="•"/>
            </a:pPr>
            <a:r>
              <a:rPr b="0" lang="en-US" sz="2200" spc="-1" strike="noStrike">
                <a:solidFill>
                  <a:srgbClr val="292929"/>
                </a:solidFill>
                <a:latin typeface="Abadi"/>
              </a:rPr>
              <a:t>Link</a:t>
            </a:r>
            <a:endParaRPr b="0" lang="en-US" sz="2200" spc="-1" strike="noStrike">
              <a:solidFill>
                <a:srgbClr val="000000"/>
              </a:solidFill>
              <a:latin typeface="Calibri"/>
            </a:endParaRPr>
          </a:p>
        </p:txBody>
      </p:sp>
      <p:sp>
        <p:nvSpPr>
          <p:cNvPr id="191" name="CustomShape 3"/>
          <p:cNvSpPr/>
          <p:nvPr/>
        </p:nvSpPr>
        <p:spPr>
          <a:xfrm>
            <a:off x="770040" y="538560"/>
            <a:ext cx="10515240" cy="548640"/>
          </a:xfrm>
          <a:prstGeom prst="rect">
            <a:avLst/>
          </a:prstGeom>
          <a:noFill/>
          <a:ln>
            <a:noFill/>
          </a:ln>
        </p:spPr>
        <p:style>
          <a:lnRef idx="0"/>
          <a:fillRef idx="0"/>
          <a:effectRef idx="0"/>
          <a:fontRef idx="minor"/>
        </p:style>
      </p:sp>
      <p:sp>
        <p:nvSpPr>
          <p:cNvPr id="192" name="CustomShape 4"/>
          <p:cNvSpPr/>
          <p:nvPr/>
        </p:nvSpPr>
        <p:spPr>
          <a:xfrm>
            <a:off x="922320" y="691200"/>
            <a:ext cx="10515240" cy="548640"/>
          </a:xfrm>
          <a:prstGeom prst="rect">
            <a:avLst/>
          </a:prstGeom>
          <a:noFill/>
          <a:ln>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Data Collection - Scraping</a:t>
            </a:r>
            <a:endParaRPr b="0" lang="en-IN" sz="4000" spc="-1" strike="noStrike">
              <a:latin typeface="Arial"/>
            </a:endParaRPr>
          </a:p>
        </p:txBody>
      </p:sp>
      <p:sp>
        <p:nvSpPr>
          <p:cNvPr id="193" name="CustomShape 5"/>
          <p:cNvSpPr/>
          <p:nvPr/>
        </p:nvSpPr>
        <p:spPr>
          <a:xfrm>
            <a:off x="5910120" y="1792440"/>
            <a:ext cx="5460480" cy="4206600"/>
          </a:xfrm>
          <a:prstGeom prst="rect">
            <a:avLst/>
          </a:prstGeom>
          <a:noFill/>
          <a:ln>
            <a:solidFill>
              <a:srgbClr val="0b49cb"/>
            </a:solidFill>
            <a:prstDash val="dash"/>
          </a:ln>
        </p:spPr>
        <p:style>
          <a:lnRef idx="0"/>
          <a:fillRef idx="0"/>
          <a:effectRef idx="0"/>
          <a:fontRef idx="minor"/>
        </p:style>
        <p:txBody>
          <a:bodyPr>
            <a:normAutofit/>
          </a:bodyPr>
          <a:p>
            <a:pPr>
              <a:lnSpc>
                <a:spcPct val="90000"/>
              </a:lnSpc>
              <a:spcBef>
                <a:spcPts val="1001"/>
              </a:spcBef>
              <a:tabLst>
                <a:tab algn="l" pos="0"/>
              </a:tabLst>
            </a:pPr>
            <a:endParaRPr b="0" lang="en-IN" sz="2800" spc="-1" strike="noStrike">
              <a:latin typeface="Arial"/>
            </a:endParaRPr>
          </a:p>
          <a:p>
            <a:pPr>
              <a:lnSpc>
                <a:spcPct val="90000"/>
              </a:lnSpc>
              <a:spcBef>
                <a:spcPts val="1001"/>
              </a:spcBef>
              <a:tabLst>
                <a:tab algn="l" pos="0"/>
              </a:tabLst>
            </a:pPr>
            <a:endParaRPr b="0" lang="en-IN" sz="2800" spc="-1" strike="noStrike">
              <a:latin typeface="Arial"/>
            </a:endParaRPr>
          </a:p>
          <a:p>
            <a:pPr>
              <a:lnSpc>
                <a:spcPct val="90000"/>
              </a:lnSpc>
              <a:spcBef>
                <a:spcPts val="1001"/>
              </a:spcBef>
              <a:tabLst>
                <a:tab algn="l" pos="0"/>
              </a:tabLst>
            </a:pPr>
            <a:endParaRPr b="0" lang="en-IN" sz="2800" spc="-1" strike="noStrike">
              <a:latin typeface="Arial"/>
            </a:endParaRPr>
          </a:p>
          <a:p>
            <a:pPr>
              <a:lnSpc>
                <a:spcPct val="90000"/>
              </a:lnSpc>
              <a:spcBef>
                <a:spcPts val="1001"/>
              </a:spcBef>
              <a:tabLst>
                <a:tab algn="l" pos="0"/>
              </a:tabLst>
            </a:pPr>
            <a:endParaRPr b="0" lang="en-IN" sz="2800" spc="-1" strike="noStrike">
              <a:latin typeface="Arial"/>
            </a:endParaRPr>
          </a:p>
          <a:p>
            <a:pPr>
              <a:lnSpc>
                <a:spcPct val="90000"/>
              </a:lnSpc>
              <a:spcBef>
                <a:spcPts val="1001"/>
              </a:spcBef>
              <a:tabLst>
                <a:tab algn="l" pos="0"/>
              </a:tabLst>
            </a:pPr>
            <a:r>
              <a:rPr b="0" lang="en-US" sz="2200" spc="-1" strike="noStrike">
                <a:solidFill>
                  <a:srgbClr val="1c7ddb"/>
                </a:solidFill>
                <a:latin typeface="Abadi"/>
              </a:rPr>
              <a:t>Place your flowchart of web scraping here</a:t>
            </a:r>
            <a:endParaRPr b="0" lang="en-IN" sz="2200" spc="-1" strike="noStrike">
              <a:latin typeface="Arial"/>
            </a:endParaRPr>
          </a:p>
        </p:txBody>
      </p:sp>
      <p:pic>
        <p:nvPicPr>
          <p:cNvPr id="194" name="" descr=""/>
          <p:cNvPicPr/>
          <p:nvPr/>
        </p:nvPicPr>
        <p:blipFill>
          <a:blip r:embed="rId2"/>
          <a:stretch/>
        </p:blipFill>
        <p:spPr>
          <a:xfrm>
            <a:off x="5934960" y="1440000"/>
            <a:ext cx="5441040" cy="307980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96</TotalTime>
  <Application>LibreOffice/6.4.7.2$Linux_X86_64 LibreOffice_project/40$Build-2</Application>
  <Words>1346</Words>
  <Paragraphs>234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dc:description/>
  <dc:language>en-IN</dc:language>
  <cp:lastModifiedBy/>
  <dcterms:modified xsi:type="dcterms:W3CDTF">2023-10-23T22:22:01Z</dcterms:modified>
  <cp:revision>200</cp:revision>
  <dc:subject/>
  <dc:title> &lt;Title&gt;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0x010100EECD86F56755A646AC8AFCBCBD967F21</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4</vt:i4>
  </property>
  <property fmtid="{D5CDD505-2E9C-101B-9397-08002B2CF9AE}" pid="9" name="PresentationFormat">
    <vt:lpwstr>Widescreen</vt:lpwstr>
  </property>
  <property fmtid="{D5CDD505-2E9C-101B-9397-08002B2CF9AE}" pid="10" name="ScaleCrop">
    <vt:bool>0</vt:bool>
  </property>
  <property fmtid="{D5CDD505-2E9C-101B-9397-08002B2CF9AE}" pid="11" name="ShareDoc">
    <vt:bool>0</vt:bool>
  </property>
  <property fmtid="{D5CDD505-2E9C-101B-9397-08002B2CF9AE}" pid="12" name="Slides">
    <vt:i4>47</vt:i4>
  </property>
</Properties>
</file>